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slides/slide94.xml" ContentType="application/vnd.openxmlformats-officedocument.presentationml.slide+xml"/>
  <Override PartName="/ppt/theme/theme5.xml" ContentType="application/vnd.openxmlformats-officedocument.theme+xml"/>
  <Override PartName="/ppt/tags/tag8.xml" ContentType="application/vnd.openxmlformats-officedocument.presentationml.tags+xml"/>
  <Override PartName="/ppt/tags/tag140.xml" ContentType="application/vnd.openxmlformats-officedocument.presentationml.tags+xml"/>
  <Override PartName="/ppt/slides/slide120.xml" ContentType="application/vnd.openxmlformats-officedocument.presentationml.slide+xml"/>
  <Override PartName="/ppt/slideLayouts/slideLayout46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s/slide25.xml" ContentType="application/vnd.openxmlformats-officedocument.presentationml.slide+xml"/>
  <Override PartName="/ppt/slides/slide72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71.xml" ContentType="application/vnd.openxmlformats-officedocument.presentationml.slideLayout+xml"/>
  <Default Extension="xml" ContentType="application/xml"/>
  <Override PartName="/ppt/slides/slide50.xml" ContentType="application/vnd.openxmlformats-officedocument.presentationml.slide+xml"/>
  <Override PartName="/ppt/slideLayouts/slideLayout24.xml" ContentType="application/vnd.openxmlformats-officedocument.presentationml.slideLayout+xml"/>
  <Override PartName="/ppt/slideLayouts/slideLayout71.xml" ContentType="application/vnd.openxmlformats-officedocument.presentationml.slideLayout+xml"/>
  <Override PartName="/ppt/tags/tag38.xml" ContentType="application/vnd.openxmlformats-officedocument.presentationml.tags+xml"/>
  <Override PartName="/ppt/tags/tag85.xml" ContentType="application/vnd.openxmlformats-officedocument.presentationml.tags+xml"/>
  <Override PartName="/ppt/slideLayouts/slideLayout102.xml" ContentType="application/vnd.openxmlformats-officedocument.presentationml.slideLayout+xml"/>
  <Override PartName="/ppt/tags/tag16.xml" ContentType="application/vnd.openxmlformats-officedocument.presentationml.tags+xml"/>
  <Override PartName="/ppt/tags/tag63.xml" ContentType="application/vnd.openxmlformats-officedocument.presentationml.tags+xml"/>
  <Override PartName="/ppt/tags/tag178.xml" ContentType="application/vnd.openxmlformats-officedocument.presentationml.tags+xml"/>
  <Override PartName="/ppt/slideMasters/slideMaster8.xml" ContentType="application/vnd.openxmlformats-officedocument.presentationml.slideMaster+xml"/>
  <Override PartName="/ppt/slideMasters/slideMaster11.xml" ContentType="application/vnd.openxmlformats-officedocument.presentationml.slideMaster+xml"/>
  <Override PartName="/ppt/tags/tag109.xml" ContentType="application/vnd.openxmlformats-officedocument.presentationml.tags+xml"/>
  <Override PartName="/ppt/tags/tag156.xml" ContentType="application/vnd.openxmlformats-officedocument.presentationml.tags+xml"/>
  <Override PartName="/ppt/slideLayouts/slideLayout225.xml" ContentType="application/vnd.openxmlformats-officedocument.presentationml.slideLayout+xml"/>
  <Override PartName="/ppt/slides/slide136.xml" ContentType="application/vnd.openxmlformats-officedocument.presentationml.slide+xml"/>
  <Override PartName="/ppt/tags/tag41.xml" ContentType="application/vnd.openxmlformats-officedocument.presentationml.tags+xml"/>
  <Override PartName="/ppt/slideLayouts/slideLayout203.xml" ContentType="application/vnd.openxmlformats-officedocument.presentationml.slideLayout+xml"/>
  <Override PartName="/ppt/slides/slide88.xml" ContentType="application/vnd.openxmlformats-officedocument.presentationml.slide+xml"/>
  <Override PartName="/ppt/slideLayouts/slideLayout87.xml" ContentType="application/vnd.openxmlformats-officedocument.presentationml.slideLayout+xml"/>
  <Override PartName="/ppt/theme/theme10.xml" ContentType="application/vnd.openxmlformats-officedocument.theme+xml"/>
  <Override PartName="/ppt/tags/tag134.xml" ContentType="application/vnd.openxmlformats-officedocument.presentationml.tags+xml"/>
  <Override PartName="/ppt/tags/tag181.xml" ContentType="application/vnd.openxmlformats-officedocument.presentationml.tags+xml"/>
  <Override PartName="/ppt/slideLayouts/slideLayout187.xml" ContentType="application/vnd.openxmlformats-officedocument.presentationml.slideLayout+xml"/>
  <Override PartName="/ppt/slides/slide19.xml" ContentType="application/vnd.openxmlformats-officedocument.presentationml.slide+xml"/>
  <Override PartName="/ppt/slides/slide66.xml" ContentType="application/vnd.openxmlformats-officedocument.presentationml.slide+xml"/>
  <Override PartName="/ppt/slides/slide114.xml" ContentType="application/vnd.openxmlformats-officedocument.presentationml.slide+xml"/>
  <Override PartName="/ppt/slideLayouts/slideLayout118.xml" ContentType="application/vnd.openxmlformats-officedocument.presentationml.slideLayout+xml"/>
  <Override PartName="/ppt/tags/tag112.xml" ContentType="application/vnd.openxmlformats-officedocument.presentationml.tags+xml"/>
  <Override PartName="/ppt/slideLayouts/slideLayout165.xml" ContentType="application/vnd.openxmlformats-officedocument.presentationml.slideLayout+xml"/>
  <Default Extension="png" ContentType="image/png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65.xml" ContentType="application/vnd.openxmlformats-officedocument.presentationml.slideLayout+xml"/>
  <Override PartName="/ppt/tags/tag5.xml" ContentType="application/vnd.openxmlformats-officedocument.presentationml.tags+xml"/>
  <Override PartName="/ppt/tags/tag79.xml" ContentType="application/vnd.openxmlformats-officedocument.presentationml.tags+xml"/>
  <Override PartName="/ppt/slides/slide44.xml" ContentType="application/vnd.openxmlformats-officedocument.presentationml.slide+xml"/>
  <Override PartName="/ppt/slides/slide91.xml" ContentType="application/vnd.openxmlformats-officedocument.presentationml.slide+xml"/>
  <Override PartName="/ppt/slideLayouts/slideLayout43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s/slide22.xml" ContentType="application/vnd.openxmlformats-officedocument.presentationml.slide+xml"/>
  <Override PartName="/ppt/tags/tag57.xml" ContentType="application/vnd.openxmlformats-officedocument.presentationml.tags+xml"/>
  <Override PartName="/ppt/slideLayouts/slideLayout219.xml" ContentType="application/vnd.openxmlformats-officedocument.presentationml.slideLayout+xml"/>
  <Override PartName="/ppt/slideLayouts/slideLayout21.xml" ContentType="application/vnd.openxmlformats-officedocument.presentationml.slideLayout+xml"/>
  <Override PartName="/ppt/tags/tag35.xml" ContentType="application/vnd.openxmlformats-officedocument.presentationml.tags+xml"/>
  <Override PartName="/ppt/slideLayouts/slideLayout121.xml" ContentType="application/vnd.openxmlformats-officedocument.presentationml.slideLayout+xml"/>
  <Override PartName="/ppt/tags/tag82.xml" ContentType="application/vnd.openxmlformats-officedocument.presentationml.tags+xml"/>
  <Override PartName="/ppt/tags/tag197.xml" ContentType="application/vnd.openxmlformats-officedocument.presentationml.tags+xml"/>
  <Override PartName="/ppt/tags/tag128.xml" ContentType="application/vnd.openxmlformats-officedocument.presentationml.tags+xml"/>
  <Override PartName="/ppt/tags/tag175.xml" ContentType="application/vnd.openxmlformats-officedocument.presentationml.tags+xml"/>
  <Override PartName="/ppt/slides/slide108.xml" ContentType="application/vnd.openxmlformats-officedocument.presentationml.slide+xml"/>
  <Override PartName="/ppt/tags/tag13.xml" ContentType="application/vnd.openxmlformats-officedocument.presentationml.tags+xml"/>
  <Override PartName="/ppt/tags/tag60.xml" ContentType="application/vnd.openxmlformats-officedocument.presentationml.tags+xml"/>
  <Override PartName="/ppt/slideLayouts/slideLayout222.xml" ContentType="application/vnd.openxmlformats-officedocument.presentationml.slideLayout+xml"/>
  <Override PartName="/ppt/slideMasters/slideMaster5.xml" ContentType="application/vnd.openxmlformats-officedocument.presentationml.slideMaster+xml"/>
  <Override PartName="/ppt/slideLayouts/slideLayout59.xml" ContentType="application/vnd.openxmlformats-officedocument.presentationml.slideLayout+xml"/>
  <Override PartName="/ppt/tags/tag106.xml" ContentType="application/vnd.openxmlformats-officedocument.presentationml.tags+xml"/>
  <Override PartName="/ppt/slideLayouts/slideLayout159.xml" ContentType="application/vnd.openxmlformats-officedocument.presentationml.slideLayout+xml"/>
  <Override PartName="/ppt/tags/tag153.xml" ContentType="application/vnd.openxmlformats-officedocument.presentationml.tags+xml"/>
  <Override PartName="/ppt/notesSlides/notesSlide4.xml" ContentType="application/vnd.openxmlformats-officedocument.presentationml.notesSlide+xml"/>
  <Override PartName="/ppt/slides/slide38.xml" ContentType="application/vnd.openxmlformats-officedocument.presentationml.slide+xml"/>
  <Override PartName="/ppt/slides/slide85.xml" ContentType="application/vnd.openxmlformats-officedocument.presentationml.slide+xml"/>
  <Override PartName="/ppt/slides/slide133.xml" ContentType="application/vnd.openxmlformats-officedocument.presentationml.slide+xml"/>
  <Override PartName="/ppt/slideLayouts/slideLayout137.xml" ContentType="application/vnd.openxmlformats-officedocument.presentationml.slideLayout+xml"/>
  <Override PartName="/ppt/tags/tag131.xml" ContentType="application/vnd.openxmlformats-officedocument.presentationml.tags+xml"/>
  <Override PartName="/ppt/slideLayouts/slideLayout184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s/slide111.xml" ContentType="application/vnd.openxmlformats-officedocument.presentationml.slide+xml"/>
  <Override PartName="/ppt/slideLayouts/slideLayout37.xml" ContentType="application/vnd.openxmlformats-officedocument.presentationml.slideLayout+xml"/>
  <Override PartName="/ppt/slideLayouts/slideLayout84.xml" ContentType="application/vnd.openxmlformats-officedocument.presentationml.slideLayout+xml"/>
  <Override PartName="/ppt/tags/tag98.xml" ContentType="application/vnd.openxmlformats-officedocument.presentationml.tags+xml"/>
  <Override PartName="/ppt/tags/tag207.xml" ContentType="application/vnd.openxmlformats-officedocument.presentationml.tags+xml"/>
  <Override PartName="/ppt/slides/slide16.xml" ContentType="application/vnd.openxmlformats-officedocument.presentationml.slide+xml"/>
  <Override PartName="/ppt/slides/slide63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62.xml" ContentType="application/vnd.openxmlformats-officedocument.presentationml.slideLayout+xml"/>
  <Override PartName="/ppt/tags/tag2.xml" ContentType="application/vnd.openxmlformats-officedocument.presentationml.tags+xml"/>
  <Override PartName="/ppt/slideLayouts/slideLayout115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s/slide41.xml" ContentType="application/vnd.openxmlformats-officedocument.presentationml.slide+xml"/>
  <Override PartName="/ppt/tags/tag29.xml" ContentType="application/vnd.openxmlformats-officedocument.presentationml.tags+xml"/>
  <Override PartName="/ppt/tags/tag76.xml" ContentType="application/vnd.openxmlformats-officedocument.presentationml.tags+xml"/>
  <Override PartName="/ppt/slideLayouts/slideLayout140.xml" ContentType="application/vnd.openxmlformats-officedocument.presentationml.slideLayout+xml"/>
  <Override PartName="/ppt/slideLayouts/slideLayout40.xml" ContentType="application/vnd.openxmlformats-officedocument.presentationml.slideLayout+xml"/>
  <Override PartName="/ppt/tags/tag54.xml" ContentType="application/vnd.openxmlformats-officedocument.presentationml.tags+xml"/>
  <Override PartName="/ppt/tags/tag169.xml" ContentType="application/vnd.openxmlformats-officedocument.presentationml.tags+xml"/>
  <Override PartName="/ppt/tags/tag210.xml" ContentType="application/vnd.openxmlformats-officedocument.presentationml.tags+xml"/>
  <Override PartName="/ppt/tags/tag147.xml" ContentType="application/vnd.openxmlformats-officedocument.presentationml.tags+xml"/>
  <Override PartName="/ppt/slideLayouts/slideLayout216.xml" ContentType="application/vnd.openxmlformats-officedocument.presentationml.slideLayout+xml"/>
  <Override PartName="/ppt/theme/theme23.xml" ContentType="application/vnd.openxmlformats-officedocument.theme+xml"/>
  <Override PartName="/ppt/tags/tag194.xml" ContentType="application/vnd.openxmlformats-officedocument.presentationml.tags+xml"/>
  <Override PartName="/ppt/slides/slide79.xml" ContentType="application/vnd.openxmlformats-officedocument.presentationml.slide+xml"/>
  <Override PartName="/ppt/slides/slide127.xml" ContentType="application/vnd.openxmlformats-officedocument.presentationml.slide+xml"/>
  <Override PartName="/ppt/tags/tag32.xml" ContentType="application/vnd.openxmlformats-officedocument.presentationml.tags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8.xml" ContentType="application/vnd.openxmlformats-officedocument.presentationml.slideLayout+xml"/>
  <Override PartName="/ppt/tags/tag10.xml" ContentType="application/vnd.openxmlformats-officedocument.presentationml.tags+xml"/>
  <Override PartName="/ppt/tags/tag125.xml" ContentType="application/vnd.openxmlformats-officedocument.presentationml.tags+xml"/>
  <Override PartName="/ppt/tags/tag172.xml" ContentType="application/vnd.openxmlformats-officedocument.presentationml.tags+xml"/>
  <Override PartName="/ppt/slideLayouts/slideLayout178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s/slide57.xml" ContentType="application/vnd.openxmlformats-officedocument.presentationml.slide+xml"/>
  <Override PartName="/ppt/slides/slide105.xml" ContentType="application/vnd.openxmlformats-officedocument.presentationml.slide+xml"/>
  <Override PartName="/ppt/slideLayouts/slideLayout109.xml" ContentType="application/vnd.openxmlformats-officedocument.presentationml.slideLayout+xml"/>
  <Override PartName="/ppt/tags/tag103.xml" ContentType="application/vnd.openxmlformats-officedocument.presentationml.tags+xml"/>
  <Override PartName="/ppt/slideLayouts/slideLayout156.xml" ContentType="application/vnd.openxmlformats-officedocument.presentationml.slideLayout+xml"/>
  <Override PartName="/ppt/tags/tag150.xml" ContentType="application/vnd.openxmlformats-officedocument.presentationml.tags+xml"/>
  <Override PartName="/ppt/notesSlides/notesSlide1.xml" ContentType="application/vnd.openxmlformats-officedocument.presentationml.notesSlide+xml"/>
  <Override PartName="/ppt/slides/slide130.xml" ContentType="application/vnd.openxmlformats-officedocument.presentationml.slide+xml"/>
  <Override PartName="/ppt/slideLayouts/slideLayout56.xml" ContentType="application/vnd.openxmlformats-officedocument.presentationml.slideLayout+xml"/>
  <Override PartName="/ppt/slideMasters/slideMaster18.xml" ContentType="application/vnd.openxmlformats-officedocument.presentationml.slideMaster+xml"/>
  <Override PartName="/ppt/slides/slide35.xml" ContentType="application/vnd.openxmlformats-officedocument.presentationml.slide+xml"/>
  <Override PartName="/ppt/slides/slide82.xml" ContentType="application/vnd.openxmlformats-officedocument.presentationml.slide+xml"/>
  <Override PartName="/ppt/slideLayouts/slideLayout34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s/slide13.xml" ContentType="application/vnd.openxmlformats-officedocument.presentationml.slide+xml"/>
  <Override PartName="/ppt/slides/slide60.xml" ContentType="application/vnd.openxmlformats-officedocument.presentationml.slide+xml"/>
  <Override PartName="/ppt/tags/tag48.xml" ContentType="application/vnd.openxmlformats-officedocument.presentationml.tags+xml"/>
  <Override PartName="/ppt/slideLayouts/slideLayout112.xml" ContentType="application/vnd.openxmlformats-officedocument.presentationml.slideLayout+xml"/>
  <Override PartName="/ppt/tags/tag95.xml" ContentType="application/vnd.openxmlformats-officedocument.presentationml.tags+xml"/>
  <Override PartName="/ppt/tags/tag188.xml" ContentType="application/vnd.openxmlformats-officedocument.presentationml.tags+xml"/>
  <Override PartName="/ppt/tags/tag204.xml" ContentType="application/vnd.openxmlformats-officedocument.presentationml.tags+xml"/>
  <Override PartName="/ppt/slideLayouts/slideLayout12.xml" ContentType="application/vnd.openxmlformats-officedocument.presentationml.slideLayout+xml"/>
  <Override PartName="/ppt/tags/tag26.xml" ContentType="application/vnd.openxmlformats-officedocument.presentationml.tags+xml"/>
  <Override PartName="/ppt/tags/tag73.xml" ContentType="application/vnd.openxmlformats-officedocument.presentationml.tags+xml"/>
  <Override PartName="/ppt/theme/theme17.xml" ContentType="application/vnd.openxmlformats-officedocument.theme+xml"/>
  <Override PartName="/ppt/slideMasters/slideMaster21.xml" ContentType="application/vnd.openxmlformats-officedocument.presentationml.slideMaster+xml"/>
  <Override PartName="/ppt/tags/tag119.xml" ContentType="application/vnd.openxmlformats-officedocument.presentationml.tags+xml"/>
  <Override PartName="/ppt/tags/tag166.xml" ContentType="application/vnd.openxmlformats-officedocument.presentationml.tags+xml"/>
  <Override PartName="/ppt/slides/slide98.xml" ContentType="application/vnd.openxmlformats-officedocument.presentationml.slide+xml"/>
  <Override PartName="/ppt/theme/theme9.xml" ContentType="application/vnd.openxmlformats-officedocument.theme+xml"/>
  <Override PartName="/ppt/tags/tag51.xml" ContentType="application/vnd.openxmlformats-officedocument.presentationml.tags+xml"/>
  <Override PartName="/ppt/slideLayouts/slideLayout213.xml" ContentType="application/vnd.openxmlformats-officedocument.presentationml.slideLayout+xml"/>
  <Override PartName="/ppt/slides/slide124.xml" ContentType="application/vnd.openxmlformats-officedocument.presentationml.slide+xml"/>
  <Override PartName="/ppt/slideLayouts/slideLayout97.xml" ContentType="application/vnd.openxmlformats-officedocument.presentationml.slideLayout+xml"/>
  <Override PartName="/ppt/tags/tag144.xml" ContentType="application/vnd.openxmlformats-officedocument.presentationml.tags+xml"/>
  <Override PartName="/ppt/slideLayouts/slideLayout197.xml" ContentType="application/vnd.openxmlformats-officedocument.presentationml.slideLayout+xml"/>
  <Override PartName="/ppt/theme/theme20.xml" ContentType="application/vnd.openxmlformats-officedocument.theme+xml"/>
  <Override PartName="/ppt/tags/tag191.xml" ContentType="application/vnd.openxmlformats-officedocument.presentationml.tags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tags/tag122.xml" ContentType="application/vnd.openxmlformats-officedocument.presentationml.tags+xml"/>
  <Override PartName="/ppt/slideLayouts/slideLayout128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s/slide4.xml" ContentType="application/vnd.openxmlformats-officedocument.presentationml.slide+xml"/>
  <Override PartName="/ppt/slides/slide54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75.xml" ContentType="application/vnd.openxmlformats-officedocument.presentationml.slideLayout+xml"/>
  <Override PartName="/ppt/tags/tag89.xml" ContentType="application/vnd.openxmlformats-officedocument.presentationml.tags+xml"/>
  <Override PartName="/ppt/slideLayouts/slideLayout53.xml" ContentType="application/vnd.openxmlformats-officedocument.presentationml.slideLayout+xml"/>
  <Override PartName="/ppt/slideLayouts/slideLayout106.xml" ContentType="application/vnd.openxmlformats-officedocument.presentationml.slideLayout+xml"/>
  <Override PartName="/ppt/tags/tag100.xml" ContentType="application/vnd.openxmlformats-officedocument.presentationml.tags+xml"/>
  <Override PartName="/ppt/slideLayouts/slideLayout153.xml" ContentType="application/vnd.openxmlformats-officedocument.presentationml.slideLayout+xml"/>
  <Override PartName="/ppt/slides/slide32.xml" ContentType="application/vnd.openxmlformats-officedocument.presentationml.slide+xml"/>
  <Override PartName="/ppt/tags/tag67.xml" ContentType="application/vnd.openxmlformats-officedocument.presentationml.tags+xml"/>
  <Override PartName="/ppt/slideLayouts/slideLayout131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Masters/slideMaster15.xml" ContentType="application/vnd.openxmlformats-officedocument.presentationml.slideMaster+xml"/>
  <Override PartName="/ppt/slides/slide10.xml" ContentType="application/vnd.openxmlformats-officedocument.presentationml.slide+xml"/>
  <Override PartName="/ppt/slideLayouts/slideLayout31.xml" ContentType="application/vnd.openxmlformats-officedocument.presentationml.slideLayout+xml"/>
  <Override PartName="/ppt/tags/tag45.xml" ContentType="application/vnd.openxmlformats-officedocument.presentationml.tags+xml"/>
  <Override PartName="/ppt/tags/tag92.xml" ContentType="application/vnd.openxmlformats-officedocument.presentationml.tags+xml"/>
  <Override PartName="/ppt/slideLayouts/slideLayout207.xml" ContentType="application/vnd.openxmlformats-officedocument.presentationml.slideLayout+xml"/>
  <Override PartName="/ppt/tags/tag201.xml" ContentType="application/vnd.openxmlformats-officedocument.presentationml.tags+xml"/>
  <Override PartName="/ppt/theme/theme14.xml" ContentType="application/vnd.openxmlformats-officedocument.theme+xml"/>
  <Override PartName="/ppt/tags/tag138.xml" ContentType="application/vnd.openxmlformats-officedocument.presentationml.tags+xml"/>
  <Override PartName="/ppt/tags/tag185.xml" ContentType="application/vnd.openxmlformats-officedocument.presentationml.tags+xml"/>
  <Override PartName="/ppt/slides/slide118.xml" ContentType="application/vnd.openxmlformats-officedocument.presentationml.slide+xml"/>
  <Override PartName="/ppt/tags/tag23.xml" ContentType="application/vnd.openxmlformats-officedocument.presentationml.tags+xml"/>
  <Override PartName="/ppt/tags/tag70.xml" ContentType="application/vnd.openxmlformats-officedocument.presentationml.tags+xml"/>
  <Override PartName="/ppt/tags/tag116.xml" ContentType="application/vnd.openxmlformats-officedocument.presentationml.tags+xml"/>
  <Override PartName="/ppt/tags/tag163.xml" ContentType="application/vnd.openxmlformats-officedocument.presentationml.tags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tags/tag9.xml" ContentType="application/vnd.openxmlformats-officedocument.presentationml.tags+xml"/>
  <Override PartName="/ppt/slideLayouts/slideLayout16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s/slide48.xml" ContentType="application/vnd.openxmlformats-officedocument.presentationml.slide+xml"/>
  <Override PartName="/ppt/slides/slide95.xml" ContentType="application/vnd.openxmlformats-officedocument.presentationml.slide+xml"/>
  <Override PartName="/ppt/slideLayouts/slideLayout147.xml" ContentType="application/vnd.openxmlformats-officedocument.presentationml.slideLayout+xml"/>
  <Override PartName="/ppt/tags/tag141.xml" ContentType="application/vnd.openxmlformats-officedocument.presentationml.tags+xml"/>
  <Override PartName="/ppt/slideLayouts/slideLayout194.xml" ContentType="application/vnd.openxmlformats-officedocument.presentationml.slideLayout+xml"/>
  <Override PartName="/ppt/slides/slide26.xml" ContentType="application/vnd.openxmlformats-officedocument.presentationml.slide+xml"/>
  <Override PartName="/ppt/slides/slide73.xml" ContentType="application/vnd.openxmlformats-officedocument.presentationml.slide+xml"/>
  <Override PartName="/ppt/slides/slide121.xml" ContentType="application/vnd.openxmlformats-officedocument.presentationml.slide+xml"/>
  <Override PartName="/ppt/slideLayouts/slideLayout47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s/slide1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72.xml" ContentType="application/vnd.openxmlformats-officedocument.presentationml.slideLayout+xml"/>
  <Override PartName="/ppt/tags/tag39.xml" ContentType="application/vnd.openxmlformats-officedocument.presentationml.tags+xml"/>
  <Override PartName="/ppt/tags/tag86.xml" ContentType="application/vnd.openxmlformats-officedocument.presentationml.tags+xml"/>
  <Override PartName="/ppt/slideLayouts/slideLayout125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s/slide51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103.xml" ContentType="application/vnd.openxmlformats-officedocument.presentationml.slideLayout+xml"/>
  <Override PartName="/ppt/tags/tag1.xml" ContentType="application/vnd.openxmlformats-officedocument.presentationml.tags+xml"/>
  <Override PartName="/ppt/tags/tag28.xml" ContentType="application/vnd.openxmlformats-officedocument.presentationml.tags+xml"/>
  <Override PartName="/ppt/tags/tag75.xml" ContentType="application/vnd.openxmlformats-officedocument.presentationml.tags+xml"/>
  <Override PartName="/ppt/slideLayouts/slideLayout150.xml" ContentType="application/vnd.openxmlformats-officedocument.presentationml.slideLayout+xml"/>
  <Override PartName="/ppt/tags/tag179.xml" ContentType="application/vnd.openxmlformats-officedocument.presentationml.tags+xml"/>
  <Override PartName="/ppt/theme/theme19.xml" ContentType="application/vnd.openxmlformats-officedocument.theme+xml"/>
  <Override PartName="/ppt/slides/slide40.xml" ContentType="application/vnd.openxmlformats-officedocument.presentationml.slide+xml"/>
  <Override PartName="/ppt/slideLayouts/slideLayout50.xml" ContentType="application/vnd.openxmlformats-officedocument.presentationml.slideLayout+xml"/>
  <Override PartName="/ppt/tags/tag17.xml" ContentType="application/vnd.openxmlformats-officedocument.presentationml.tags+xml"/>
  <Override PartName="/ppt/tags/tag64.xml" ContentType="application/vnd.openxmlformats-officedocument.presentationml.tags+xml"/>
  <Override PartName="/ppt/tags/tag168.xml" ContentType="application/vnd.openxmlformats-officedocument.presentationml.tags+xml"/>
  <Override PartName="/ppt/slideLayouts/slideLayout226.xml" ContentType="application/vnd.openxmlformats-officedocument.presentationml.slideLayout+xml"/>
  <Default Extension="wdp" ContentType="image/vnd.ms-photo"/>
  <Override PartName="/ppt/slideMasters/slideMaster9.xml" ContentType="application/vnd.openxmlformats-officedocument.presentationml.slideMaster+xml"/>
  <Override PartName="/ppt/slideMasters/slideMaster12.xml" ContentType="application/vnd.openxmlformats-officedocument.presentationml.slideMaster+xml"/>
  <Override PartName="/ppt/tags/tag53.xml" ContentType="application/vnd.openxmlformats-officedocument.presentationml.tags+xml"/>
  <Override PartName="/ppt/tags/tag157.xml" ContentType="application/vnd.openxmlformats-officedocument.presentationml.tags+xml"/>
  <Override PartName="/ppt/slideLayouts/slideLayout215.xml" ContentType="application/vnd.openxmlformats-officedocument.presentationml.slideLayout+xml"/>
  <Default Extension="gif" ContentType="image/gif"/>
  <Override PartName="/ppt/slides/slide89.xml" ContentType="application/vnd.openxmlformats-officedocument.presentationml.slide+xml"/>
  <Override PartName="/ppt/slides/slide126.xml" ContentType="application/vnd.openxmlformats-officedocument.presentationml.slide+xml"/>
  <Override PartName="/ppt/slideLayouts/slideLayout99.xml" ContentType="application/vnd.openxmlformats-officedocument.presentationml.slideLayout+xml"/>
  <Override PartName="/ppt/tags/tag31.xml" ContentType="application/vnd.openxmlformats-officedocument.presentationml.tags+xml"/>
  <Override PartName="/ppt/tags/tag42.xml" ContentType="application/vnd.openxmlformats-officedocument.presentationml.tags+xml"/>
  <Override PartName="/ppt/tags/tag135.xml" ContentType="application/vnd.openxmlformats-officedocument.presentationml.tags+xml"/>
  <Override PartName="/ppt/tags/tag146.xml" ContentType="application/vnd.openxmlformats-officedocument.presentationml.tags+xml"/>
  <Override PartName="/ppt/tags/tag182.xml" ContentType="application/vnd.openxmlformats-officedocument.presentationml.tags+xml"/>
  <Override PartName="/ppt/slideLayouts/slideLayout18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4.xml" ContentType="application/vnd.openxmlformats-officedocument.presentationml.slideLayout+xml"/>
  <Override PartName="/ppt/theme/theme22.xml" ContentType="application/vnd.openxmlformats-officedocument.theme+xml"/>
  <Override PartName="/ppt/tags/tag193.xml" ContentType="application/vnd.openxmlformats-officedocument.presentationml.tags+xml"/>
  <Override PartName="/ppt/slides/slide78.xml" ContentType="application/vnd.openxmlformats-officedocument.presentationml.slide+xml"/>
  <Override PartName="/ppt/slides/slide115.xml" ContentType="application/vnd.openxmlformats-officedocument.presentationml.slide+xml"/>
  <Override PartName="/ppt/handoutMasters/handoutMaster1.xml" ContentType="application/vnd.openxmlformats-officedocument.presentationml.handoutMaster+xml"/>
  <Override PartName="/ppt/slideLayouts/slideLayout88.xml" ContentType="application/vnd.openxmlformats-officedocument.presentationml.slideLayout+xml"/>
  <Override PartName="/ppt/tags/tag20.xml" ContentType="application/vnd.openxmlformats-officedocument.presentationml.tags+xml"/>
  <Override PartName="/ppt/theme/theme11.xml" ContentType="application/vnd.openxmlformats-officedocument.theme+xml"/>
  <Override PartName="/ppt/tags/tag124.xml" ContentType="application/vnd.openxmlformats-officedocument.presentationml.tags+xml"/>
  <Override PartName="/ppt/tags/tag171.xml" ContentType="application/vnd.openxmlformats-officedocument.presentationml.tags+xml"/>
  <Override PartName="/ppt/slideLayouts/slideLayout177.xml" ContentType="application/vnd.openxmlformats-officedocument.presentationml.slideLayou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104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ags/tag6.xml" ContentType="application/vnd.openxmlformats-officedocument.presentationml.tags+xml"/>
  <Override PartName="/ppt/slideLayouts/slideLayout119.xml" ContentType="application/vnd.openxmlformats-officedocument.presentationml.slideLayout+xml"/>
  <Override PartName="/ppt/tags/tag113.xml" ContentType="application/vnd.openxmlformats-officedocument.presentationml.tags+xml"/>
  <Override PartName="/ppt/slideLayouts/slideLayout166.xml" ContentType="application/vnd.openxmlformats-officedocument.presentationml.slideLayout+xml"/>
  <Override PartName="/ppt/tags/tag160.xml" ContentType="application/vnd.openxmlformats-officedocument.presentationml.tags+xml"/>
  <Override PartName="/ppt/slideMasters/slideMaster1.xml" ContentType="application/vnd.openxmlformats-officedocument.presentationml.slideMaster+xml"/>
  <Override PartName="/ppt/slides/slide45.xml" ContentType="application/vnd.openxmlformats-officedocument.presentationml.slide+xml"/>
  <Override PartName="/ppt/slides/slide92.xml" ContentType="application/vnd.openxmlformats-officedocument.presentationml.slide+xml"/>
  <Override PartName="/ppt/theme/theme3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108.xml" ContentType="application/vnd.openxmlformats-officedocument.presentationml.slideLayout+xml"/>
  <Override PartName="/ppt/tags/tag102.xml" ContentType="application/vnd.openxmlformats-officedocument.presentationml.tags+xml"/>
  <Override PartName="/ppt/slideLayouts/slideLayout155.xml" ContentType="application/vnd.openxmlformats-officedocument.presentationml.slideLayout+xml"/>
  <Override PartName="/ppt/slides/slide34.xml" ContentType="application/vnd.openxmlformats-officedocument.presentationml.slide+xml"/>
  <Override PartName="/ppt/slides/slide81.xml" ContentType="application/vnd.openxmlformats-officedocument.presentationml.slide+xml"/>
  <Override PartName="/ppt/slideLayouts/slideLayout44.xml" ContentType="application/vnd.openxmlformats-officedocument.presentationml.slideLayout+xml"/>
  <Override PartName="/ppt/slideLayouts/slideLayout91.xml" ContentType="application/vnd.openxmlformats-officedocument.presentationml.slideLayout+xml"/>
  <Override PartName="/ppt/tags/tag58.xml" ContentType="application/vnd.openxmlformats-officedocument.presentationml.tags+xml"/>
  <Override PartName="/ppt/tags/tag69.xml" ContentType="application/vnd.openxmlformats-officedocument.presentationml.tags+xml"/>
  <Override PartName="/ppt/slideLayouts/slideLayout13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91.xml" ContentType="application/vnd.openxmlformats-officedocument.presentationml.slideLayout+xml"/>
  <Default Extension="rels" ContentType="application/vnd.openxmlformats-package.relationships+xml"/>
  <Override PartName="/ppt/slideMasters/slideMaster17.xml" ContentType="application/vnd.openxmlformats-officedocument.presentationml.slideMaster+xml"/>
  <Override PartName="/ppt/slides/slide23.xml" ContentType="application/vnd.openxmlformats-officedocument.presentationml.slide+xml"/>
  <Override PartName="/ppt/slides/slide70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80.xml" ContentType="application/vnd.openxmlformats-officedocument.presentationml.slideLayout+xml"/>
  <Override PartName="/ppt/tags/tag47.xml" ContentType="application/vnd.openxmlformats-officedocument.presentationml.tags+xml"/>
  <Override PartName="/ppt/tags/tag94.xml" ContentType="application/vnd.openxmlformats-officedocument.presentationml.tags+xml"/>
  <Override PartName="/ppt/slideLayouts/slideLayout122.xml" ContentType="application/vnd.openxmlformats-officedocument.presentationml.slideLayout+xml"/>
  <Override PartName="/ppt/slideLayouts/slideLayout209.xml" ContentType="application/vnd.openxmlformats-officedocument.presentationml.slideLayout+xml"/>
  <Override PartName="/ppt/tags/tag198.xml" ContentType="application/vnd.openxmlformats-officedocument.presentationml.tags+xml"/>
  <Override PartName="/ppt/tags/tag203.xml" ContentType="application/vnd.openxmlformats-officedocument.presentationml.tags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tags/tag36.xml" ContentType="application/vnd.openxmlformats-officedocument.presentationml.tags+xml"/>
  <Override PartName="/ppt/slideLayouts/slideLayout111.xml" ContentType="application/vnd.openxmlformats-officedocument.presentationml.slideLayout+xml"/>
  <Override PartName="/ppt/tags/tag83.xml" ContentType="application/vnd.openxmlformats-officedocument.presentationml.tags+xml"/>
  <Override PartName="/ppt/theme/theme16.xml" ContentType="application/vnd.openxmlformats-officedocument.theme+xml"/>
  <Override PartName="/ppt/tags/tag187.xml" ContentType="application/vnd.openxmlformats-officedocument.presentationml.tags+xml"/>
  <Override PartName="/ppt/slideLayouts/slideLayout100.xml" ContentType="application/vnd.openxmlformats-officedocument.presentationml.slideLayout+xml"/>
  <Override PartName="/ppt/tags/tag14.xml" ContentType="application/vnd.openxmlformats-officedocument.presentationml.tags+xml"/>
  <Override PartName="/ppt/tags/tag25.xml" ContentType="application/vnd.openxmlformats-officedocument.presentationml.tags+xml"/>
  <Override PartName="/ppt/tags/tag61.xml" ContentType="application/vnd.openxmlformats-officedocument.presentationml.tags+xml"/>
  <Override PartName="/ppt/tags/tag72.xml" ContentType="application/vnd.openxmlformats-officedocument.presentationml.tags+xml"/>
  <Override PartName="/ppt/tags/tag118.xml" ContentType="application/vnd.openxmlformats-officedocument.presentationml.tags+xml"/>
  <Override PartName="/ppt/tags/tag129.xml" ContentType="application/vnd.openxmlformats-officedocument.presentationml.tags+xml"/>
  <Override PartName="/ppt/tags/tag165.xml" ContentType="application/vnd.openxmlformats-officedocument.presentationml.tags+xml"/>
  <Override PartName="/ppt/tags/tag176.xml" ContentType="application/vnd.openxmlformats-officedocument.presentationml.tags+xml"/>
  <Override PartName="/ppt/slideMasters/slideMaster6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s/slide109.xml" ContentType="application/vnd.openxmlformats-officedocument.presentationml.slide+xml"/>
  <Override PartName="/ppt/theme/theme8.xml" ContentType="application/vnd.openxmlformats-officedocument.theme+xml"/>
  <Override PartName="/ppt/tags/tag50.xml" ContentType="application/vnd.openxmlformats-officedocument.presentationml.tags+xml"/>
  <Override PartName="/ppt/tags/tag107.xml" ContentType="application/vnd.openxmlformats-officedocument.presentationml.tags+xml"/>
  <Override PartName="/ppt/tags/tag154.xml" ContentType="application/vnd.openxmlformats-officedocument.presentationml.tags+xml"/>
  <Override PartName="/ppt/slideLayouts/slideLayout223.xml" ContentType="application/vnd.openxmlformats-officedocument.presentationml.slideLayout+xml"/>
  <Override PartName="/ppt/slides/slide97.xml" ContentType="application/vnd.openxmlformats-officedocument.presentationml.slide+xml"/>
  <Override PartName="/ppt/slides/slide134.xml" ContentType="application/vnd.openxmlformats-officedocument.presentationml.slide+xml"/>
  <Override PartName="/ppt/slideLayouts/slideLayout149.xml" ContentType="application/vnd.openxmlformats-officedocument.presentationml.slideLayout+xml"/>
  <Override PartName="/ppt/tags/tag143.xml" ContentType="application/vnd.openxmlformats-officedocument.presentationml.tags+xml"/>
  <Override PartName="/ppt/slideLayouts/slideLayout196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notesSlides/notesSlide5.xml" ContentType="application/vnd.openxmlformats-officedocument.presentationml.notesSlide+xml"/>
  <Override PartName="/ppt/tags/tag190.xml" ContentType="application/vnd.openxmlformats-officedocument.presentationml.tags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23.xml" ContentType="application/vnd.openxmlformats-officedocument.presentationml.slide+xml"/>
  <Override PartName="/ppt/slideLayouts/slideLayout3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138.xml" ContentType="application/vnd.openxmlformats-officedocument.presentationml.slideLayout+xml"/>
  <Override PartName="/ppt/tags/tag132.xml" ContentType="application/vnd.openxmlformats-officedocument.presentationml.tags+xml"/>
  <Override PartName="/ppt/slideLayouts/slideLayout185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64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116.xml" ContentType="application/vnd.openxmlformats-officedocument.presentationml.slideLayout+xml"/>
  <Override PartName="/ppt/tags/tag99.xml" ContentType="application/vnd.openxmlformats-officedocument.presentationml.tags+xml"/>
  <Override PartName="/ppt/tags/tag110.xml" ContentType="application/vnd.openxmlformats-officedocument.presentationml.tags+xml"/>
  <Override PartName="/ppt/tags/tag121.xml" ContentType="application/vnd.openxmlformats-officedocument.presentationml.tags+xml"/>
  <Override PartName="/ppt/slideLayouts/slideLayout127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tags/tag208.xml" ContentType="application/vnd.openxmlformats-officedocument.presentationml.tags+xml"/>
  <Override PartName="/ppt/slides/slide53.xml" ContentType="application/vnd.openxmlformats-officedocument.presentationml.slide+xml"/>
  <Override PartName="/ppt/slideLayouts/slideLayout16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105.xml" ContentType="application/vnd.openxmlformats-officedocument.presentationml.slideLayout+xml"/>
  <Override PartName="/ppt/tags/tag3.xml" ContentType="application/vnd.openxmlformats-officedocument.presentationml.tags+xml"/>
  <Override PartName="/ppt/tags/tag77.xml" ContentType="application/vnd.openxmlformats-officedocument.presentationml.tags+xml"/>
  <Override PartName="/ppt/tags/tag88.xml" ContentType="application/vnd.openxmlformats-officedocument.presentationml.tags+xml"/>
  <Override PartName="/ppt/slideLayouts/slideLayout152.xml" ContentType="application/vnd.openxmlformats-officedocument.presentationml.slideLayout+xml"/>
  <Default Extension="jpeg" ContentType="image/jpeg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ags/tag19.xml" ContentType="application/vnd.openxmlformats-officedocument.presentationml.tags+xml"/>
  <Override PartName="/ppt/tags/tag66.xml" ContentType="application/vnd.openxmlformats-officedocument.presentationml.tags+xml"/>
  <Override PartName="/ppt/slideLayouts/slideLayout141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Masters/slideMaster14.xml" ContentType="application/vnd.openxmlformats-officedocument.presentationml.slideMaster+xml"/>
  <Override PartName="/ppt/slides/slide20.xml" ContentType="application/vnd.openxmlformats-officedocument.presentationml.slide+xml"/>
  <Override PartName="/ppt/slideLayouts/slideLayout30.xml" ContentType="application/vnd.openxmlformats-officedocument.presentationml.slideLayout+xml"/>
  <Override PartName="/ppt/tags/tag55.xml" ContentType="application/vnd.openxmlformats-officedocument.presentationml.tags+xml"/>
  <Override PartName="/ppt/slideLayouts/slideLayout130.xml" ContentType="application/vnd.openxmlformats-officedocument.presentationml.slideLayout+xml"/>
  <Override PartName="/ppt/tags/tag159.xml" ContentType="application/vnd.openxmlformats-officedocument.presentationml.tags+xml"/>
  <Override PartName="/ppt/slideLayouts/slideLayout217.xml" ContentType="application/vnd.openxmlformats-officedocument.presentationml.slideLayout+xml"/>
  <Override PartName="/ppt/tags/tag211.xml" ContentType="application/vnd.openxmlformats-officedocument.presentationml.tags+xml"/>
  <Override PartName="/ppt/tags/tag33.xml" ContentType="application/vnd.openxmlformats-officedocument.presentationml.tags+xml"/>
  <Override PartName="/ppt/tags/tag44.xml" ContentType="application/vnd.openxmlformats-officedocument.presentationml.tags+xml"/>
  <Override PartName="/ppt/tags/tag80.xml" ContentType="application/vnd.openxmlformats-officedocument.presentationml.tags+xml"/>
  <Override PartName="/ppt/tags/tag91.xml" ContentType="application/vnd.openxmlformats-officedocument.presentationml.tags+xml"/>
  <Override PartName="/ppt/tags/tag137.xml" ContentType="application/vnd.openxmlformats-officedocument.presentationml.tags+xml"/>
  <Override PartName="/ppt/tags/tag148.xml" ContentType="application/vnd.openxmlformats-officedocument.presentationml.tags+xml"/>
  <Override PartName="/ppt/tags/tag184.xml" ContentType="application/vnd.openxmlformats-officedocument.presentationml.tags+xml"/>
  <Override PartName="/ppt/slideLayouts/slideLayout206.xml" ContentType="application/vnd.openxmlformats-officedocument.presentationml.slideLayout+xml"/>
  <Override PartName="/ppt/tags/tag195.xml" ContentType="application/vnd.openxmlformats-officedocument.presentationml.tags+xml"/>
  <Override PartName="/ppt/tags/tag200.xml" ContentType="application/vnd.openxmlformats-officedocument.presentationml.tags+xml"/>
  <Override PartName="/ppt/slides/slide117.xml" ContentType="application/vnd.openxmlformats-officedocument.presentationml.slide+xml"/>
  <Override PartName="/ppt/slides/slide128.xml" ContentType="application/vnd.openxmlformats-officedocument.presentationml.slide+xml"/>
  <Override PartName="/ppt/tags/tag22.xml" ContentType="application/vnd.openxmlformats-officedocument.presentationml.tags+xml"/>
  <Override PartName="/ppt/tags/tag126.xml" ContentType="application/vnd.openxmlformats-officedocument.presentationml.tags+xml"/>
  <Override PartName="/ppt/theme/theme13.xml" ContentType="application/vnd.openxmlformats-officedocument.theme+xml"/>
  <Override PartName="/ppt/tags/tag173.xml" ContentType="application/vnd.openxmlformats-officedocument.presentationml.tags+xml"/>
  <Override PartName="/ppt/slideLayouts/slideLayout179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106.xml" ContentType="application/vnd.openxmlformats-officedocument.presentationml.slide+xml"/>
  <Override PartName="/ppt/slideLayouts/slideLayout6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ags/tag11.xml" ContentType="application/vnd.openxmlformats-officedocument.presentationml.tags+xml"/>
  <Override PartName="/ppt/tags/tag115.xml" ContentType="application/vnd.openxmlformats-officedocument.presentationml.tags+xml"/>
  <Override PartName="/ppt/slideLayouts/slideLayout168.xml" ContentType="application/vnd.openxmlformats-officedocument.presentationml.slideLayout+xml"/>
  <Override PartName="/ppt/tags/tag162.xml" ContentType="application/vnd.openxmlformats-officedocument.presentationml.tags+xml"/>
  <Override PartName="/ppt/slideLayouts/slideLayout220.xml" ContentType="application/vnd.openxmlformats-officedocument.presentationml.slideLayout+xml"/>
  <Override PartName="/ppt/slideMasters/slideMaster3.xml" ContentType="application/vnd.openxmlformats-officedocument.presentationml.slideMaster+xml"/>
  <Override PartName="/ppt/slides/slide58.xml" ContentType="application/vnd.openxmlformats-officedocument.presentationml.slide+xml"/>
  <Override PartName="/ppt/slideLayouts/slideLayout57.xml" ContentType="application/vnd.openxmlformats-officedocument.presentationml.slideLayout+xml"/>
  <Override PartName="/ppt/tags/tag104.xml" ContentType="application/vnd.openxmlformats-officedocument.presentationml.tags+xml"/>
  <Override PartName="/ppt/slideLayouts/slideLayout157.xml" ContentType="application/vnd.openxmlformats-officedocument.presentationml.slideLayout+xml"/>
  <Override PartName="/ppt/tags/tag151.xml" ContentType="application/vnd.openxmlformats-officedocument.presentationml.tags+xml"/>
  <Override PartName="/ppt/notesSlides/notesSlide2.xml" ContentType="application/vnd.openxmlformats-officedocument.presentationml.notesSlide+xml"/>
  <Override PartName="/ppt/slides/slide36.xml" ContentType="application/vnd.openxmlformats-officedocument.presentationml.slide+xml"/>
  <Override PartName="/ppt/slides/slide83.xml" ContentType="application/vnd.openxmlformats-officedocument.presentationml.slide+xml"/>
  <Override PartName="/ppt/slides/slide131.xml" ContentType="application/vnd.openxmlformats-officedocument.presentationml.slide+xml"/>
  <Override PartName="/ppt/slideLayouts/slideLayout135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Masters/slideMaster19.xml" ContentType="application/vnd.openxmlformats-officedocument.presentationml.slideMaster+xml"/>
  <Override PartName="/ppt/slideLayouts/slideLayout35.xml" ContentType="application/vnd.openxmlformats-officedocument.presentationml.slideLayout+xml"/>
  <Override PartName="/ppt/slideLayouts/slideLayout82.xml" ContentType="application/vnd.openxmlformats-officedocument.presentationml.slideLayout+xml"/>
  <Override PartName="/ppt/tags/tag49.xml" ContentType="application/vnd.openxmlformats-officedocument.presentationml.tags+xml"/>
  <Override PartName="/ppt/tags/tag96.xml" ContentType="application/vnd.openxmlformats-officedocument.presentationml.tags+xml"/>
  <Override PartName="/ppt/tags/tag205.xml" ContentType="application/vnd.openxmlformats-officedocument.presentationml.tags+xml"/>
  <Override PartName="/ppt/slides/slide14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60.xml" ContentType="application/vnd.openxmlformats-officedocument.presentationml.slideLayout+xml"/>
  <Override PartName="/ppt/tags/tag189.xml" ContentType="application/vnd.openxmlformats-officedocument.presentationml.tags+xml"/>
  <Override PartName="/ppt/theme/theme18.xml" ContentType="application/vnd.openxmlformats-officedocument.theme+xml"/>
  <Override PartName="/ppt/tableStyles.xml" ContentType="application/vnd.openxmlformats-officedocument.presentationml.tableStyles+xml"/>
  <Override PartName="/ppt/tags/tag27.xml" ContentType="application/vnd.openxmlformats-officedocument.presentationml.tags+xml"/>
  <Override PartName="/ppt/tags/tag74.xml" ContentType="application/vnd.openxmlformats-officedocument.presentationml.tags+xml"/>
  <Override PartName="/ppt/tags/tag52.xml" ContentType="application/vnd.openxmlformats-officedocument.presentationml.tags+xml"/>
  <Override PartName="/ppt/tags/tag167.xml" ContentType="application/vnd.openxmlformats-officedocument.presentationml.tags+xml"/>
  <Override PartName="/ppt/slides/slide99.xml" ContentType="application/vnd.openxmlformats-officedocument.presentationml.slide+xml"/>
  <Override PartName="/ppt/tags/tag145.xml" ContentType="application/vnd.openxmlformats-officedocument.presentationml.tags+xml"/>
  <Override PartName="/ppt/slideLayouts/slideLayout198.xml" ContentType="application/vnd.openxmlformats-officedocument.presentationml.slideLayout+xml"/>
  <Override PartName="/ppt/slideLayouts/slideLayout214.xml" ContentType="application/vnd.openxmlformats-officedocument.presentationml.slideLayout+xml"/>
  <Override PartName="/ppt/theme/theme21.xml" ContentType="application/vnd.openxmlformats-officedocument.theme+xml"/>
  <Override PartName="/ppt/tags/tag192.xml" ContentType="application/vnd.openxmlformats-officedocument.presentationml.tags+xml"/>
  <Override PartName="/ppt/slides/slide77.xml" ContentType="application/vnd.openxmlformats-officedocument.presentationml.slide+xml"/>
  <Override PartName="/ppt/slides/slide125.xml" ContentType="application/vnd.openxmlformats-officedocument.presentationml.slide+xml"/>
  <Override PartName="/ppt/slideLayouts/slideLayout98.xml" ContentType="application/vnd.openxmlformats-officedocument.presentationml.slideLayout+xml"/>
  <Override PartName="/ppt/tags/tag30.xml" ContentType="application/vnd.openxmlformats-officedocument.presentationml.tags+xml"/>
  <Override PartName="/ppt/slides/slide5.xml" ContentType="application/vnd.openxmlformats-officedocument.presentationml.slide+xml"/>
  <Override PartName="/ppt/slides/slide103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76.xml" ContentType="application/vnd.openxmlformats-officedocument.presentationml.slideLayout+xml"/>
  <Override PartName="/ppt/tags/tag123.xml" ContentType="application/vnd.openxmlformats-officedocument.presentationml.tags+xml"/>
  <Override PartName="/ppt/slideLayouts/slideLayout129.xml" ContentType="application/vnd.openxmlformats-officedocument.presentationml.slideLayout+xml"/>
  <Override PartName="/ppt/slideLayouts/slideLayout176.xml" ContentType="application/vnd.openxmlformats-officedocument.presentationml.slideLayout+xml"/>
  <Override PartName="/ppt/tags/tag170.xml" ContentType="application/vnd.openxmlformats-officedocument.presentationml.tags+xml"/>
  <Override PartName="/ppt/slides/slide55.xml" ContentType="application/vnd.openxmlformats-officedocument.presentationml.slide+xml"/>
  <Override PartName="/ppt/slideLayouts/slideLayout107.xml" ContentType="application/vnd.openxmlformats-officedocument.presentationml.slideLayout+xml"/>
  <Override PartName="/ppt/tags/tag101.xml" ContentType="application/vnd.openxmlformats-officedocument.presentationml.tags+xml"/>
  <Override PartName="/ppt/slideLayouts/slideLayout154.xml" ContentType="application/vnd.openxmlformats-officedocument.presentationml.slideLayout+xml"/>
  <Override PartName="/ppt/slides/slide33.xml" ContentType="application/vnd.openxmlformats-officedocument.presentationml.slide+xml"/>
  <Override PartName="/ppt/slides/slide80.xml" ContentType="application/vnd.openxmlformats-officedocument.presentationml.slide+xml"/>
  <Override PartName="/ppt/slideLayouts/slideLayout54.xml" ContentType="application/vnd.openxmlformats-officedocument.presentationml.slideLayout+xml"/>
  <Override PartName="/ppt/tags/tag68.xml" ContentType="application/vnd.openxmlformats-officedocument.presentationml.tags+xml"/>
  <Override PartName="/ppt/presentation.xml" ContentType="application/vnd.openxmlformats-officedocument.presentationml.presentation.main+xml"/>
  <Override PartName="/ppt/slideMasters/slideMaster16.xml" ContentType="application/vnd.openxmlformats-officedocument.presentationml.slideMaster+xml"/>
  <Override PartName="/ppt/slideLayouts/slideLayout32.xml" ContentType="application/vnd.openxmlformats-officedocument.presentationml.slideLayout+xml"/>
  <Override PartName="/ppt/slideLayouts/slideLayout132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110.xml" ContentType="application/vnd.openxmlformats-officedocument.presentationml.slideLayout+xml"/>
  <Override PartName="/ppt/tags/tag46.xml" ContentType="application/vnd.openxmlformats-officedocument.presentationml.tags+xml"/>
  <Override PartName="/ppt/tags/tag93.xml" ContentType="application/vnd.openxmlformats-officedocument.presentationml.tags+xml"/>
  <Override PartName="/ppt/tags/tag139.xml" ContentType="application/vnd.openxmlformats-officedocument.presentationml.tags+xml"/>
  <Override PartName="/ppt/tags/tag186.xml" ContentType="application/vnd.openxmlformats-officedocument.presentationml.tags+xml"/>
  <Override PartName="/ppt/slideLayouts/slideLayout208.xml" ContentType="application/vnd.openxmlformats-officedocument.presentationml.slideLayout+xml"/>
  <Override PartName="/ppt/tags/tag202.xml" ContentType="application/vnd.openxmlformats-officedocument.presentationml.tags+xml"/>
  <Override PartName="/ppt/slides/slide119.xml" ContentType="application/vnd.openxmlformats-officedocument.presentationml.slide+xml"/>
  <Override PartName="/ppt/slideLayouts/slideLayout10.xml" ContentType="application/vnd.openxmlformats-officedocument.presentationml.slideLayout+xml"/>
  <Override PartName="/ppt/tags/tag24.xml" ContentType="application/vnd.openxmlformats-officedocument.presentationml.tags+xml"/>
  <Override PartName="/ppt/tags/tag71.xml" ContentType="application/vnd.openxmlformats-officedocument.presentationml.tags+xml"/>
  <Override PartName="/ppt/theme/theme15.xml" ContentType="application/vnd.openxmlformats-officedocument.theme+xml"/>
  <Override PartName="/ppt/tags/tag117.xml" ContentType="application/vnd.openxmlformats-officedocument.presentationml.tags+xml"/>
  <Override PartName="/ppt/tags/tag164.xml" ContentType="application/vnd.openxmlformats-officedocument.presentationml.tags+xml"/>
  <Override PartName="/ppt/slides/slide49.xml" ContentType="application/vnd.openxmlformats-officedocument.presentationml.slide+xml"/>
  <Override PartName="/ppt/slides/slide96.xml" ContentType="application/vnd.openxmlformats-officedocument.presentationml.slide+xml"/>
  <Override PartName="/ppt/theme/theme7.xml" ContentType="application/vnd.openxmlformats-officedocument.theme+xml"/>
  <Override PartName="/ppt/tags/tag142.xml" ContentType="application/vnd.openxmlformats-officedocument.presentationml.tags+xml"/>
  <Override PartName="/ppt/slideLayouts/slideLayout211.xml" ContentType="application/vnd.openxmlformats-officedocument.presentationml.slideLayout+xml"/>
  <Override PartName="/ppt/slides/slide122.xml" ContentType="application/vnd.openxmlformats-officedocument.presentationml.slide+xml"/>
  <Override PartName="/ppt/slideLayouts/slideLayout48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s/slide27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tags/tag120.xml" ContentType="application/vnd.openxmlformats-officedocument.presentationml.tags+xml"/>
  <Override PartName="/ppt/slideLayouts/slideLayout126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s/slide2.xml" ContentType="application/vnd.openxmlformats-officedocument.presentationml.slide+xml"/>
  <Override PartName="/ppt/slides/slide52.xml" ContentType="application/vnd.openxmlformats-officedocument.presentationml.slide+xml"/>
  <Override PartName="/ppt/slides/slide100.xml" ContentType="application/vnd.openxmlformats-officedocument.presentationml.slide+xml"/>
  <Override PartName="/ppt/slideLayouts/slideLayout26.xml" ContentType="application/vnd.openxmlformats-officedocument.presentationml.slideLayout+xml"/>
  <Override PartName="/ppt/slideLayouts/slideLayout73.xml" ContentType="application/vnd.openxmlformats-officedocument.presentationml.slideLayout+xml"/>
  <Override PartName="/ppt/tags/tag87.xml" ContentType="application/vnd.openxmlformats-officedocument.presentationml.tags+xml"/>
  <Override PartName="/ppt/slideLayouts/slideLayout51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s/slide30.xml" ContentType="application/vnd.openxmlformats-officedocument.presentationml.slide+xml"/>
  <Override PartName="/ppt/tags/tag18.xml" ContentType="application/vnd.openxmlformats-officedocument.presentationml.tags+xml"/>
  <Override PartName="/ppt/tags/tag65.xml" ContentType="application/vnd.openxmlformats-officedocument.presentationml.tags+xml"/>
  <Override PartName="/ppt/tags/tag158.xml" ContentType="application/vnd.openxmlformats-officedocument.presentationml.tags+xml"/>
  <Override PartName="/ppt/slideLayouts/slideLayout227.xml" ContentType="application/vnd.openxmlformats-officedocument.presentationml.slideLayout+xml"/>
  <Override PartName="/ppt/slideMasters/slideMaster13.xml" ContentType="application/vnd.openxmlformats-officedocument.presentationml.slideMaster+xml"/>
  <Override PartName="/ppt/tags/tag43.xml" ContentType="application/vnd.openxmlformats-officedocument.presentationml.tags+xml"/>
  <Override PartName="/ppt/tags/tag90.xml" ContentType="application/vnd.openxmlformats-officedocument.presentationml.tags+xml"/>
  <Override PartName="/ppt/slideLayouts/slideLayout205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12.xml" ContentType="application/vnd.openxmlformats-officedocument.theme+xml"/>
  <Override PartName="/ppt/tags/tag136.xml" ContentType="application/vnd.openxmlformats-officedocument.presentationml.tags+xml"/>
  <Override PartName="/ppt/tags/tag183.xml" ContentType="application/vnd.openxmlformats-officedocument.presentationml.tags+xml"/>
  <Override PartName="/ppt/slideLayouts/slideLayout189.xml" ContentType="application/vnd.openxmlformats-officedocument.presentationml.slideLayout+xml"/>
  <Override PartName="/ppt/slides/slide68.xml" ContentType="application/vnd.openxmlformats-officedocument.presentationml.slide+xml"/>
  <Override PartName="/ppt/slides/slide116.xml" ContentType="application/vnd.openxmlformats-officedocument.presentationml.slide+xml"/>
  <Override PartName="/ppt/tags/tag21.xml" ContentType="application/vnd.openxmlformats-officedocument.presentationml.tags+xml"/>
  <Override PartName="/ppt/tags/tag114.xml" ContentType="application/vnd.openxmlformats-officedocument.presentationml.tags+xml"/>
  <Override PartName="/ppt/tags/tag161.xml" ContentType="application/vnd.openxmlformats-officedocument.presentationml.tags+xml"/>
  <Override PartName="/ppt/slideLayouts/slideLayout230.xml" ContentType="application/vnd.openxmlformats-officedocument.presentationml.slideLayout+xml"/>
  <Override PartName="/ppt/theme/theme4.xml" ContentType="application/vnd.openxmlformats-officedocument.theme+xml"/>
  <Override PartName="/ppt/slideLayouts/slideLayout67.xml" ContentType="application/vnd.openxmlformats-officedocument.presentationml.slideLayout+xml"/>
  <Override PartName="/ppt/tags/tag7.xml" ContentType="application/vnd.openxmlformats-officedocument.presentationml.tags+xml"/>
  <Override PartName="/ppt/slideLayouts/slideLayout167.xml" ContentType="application/vnd.openxmlformats-officedocument.presentationml.slideLayout+xml"/>
  <Override PartName="/ppt/slides/slide46.xml" ContentType="application/vnd.openxmlformats-officedocument.presentationml.slide+xml"/>
  <Override PartName="/ppt/slides/slide93.xml" ContentType="application/vnd.openxmlformats-officedocument.presentationml.slide+xml"/>
  <Override PartName="/ppt/slideLayouts/slideLayout45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s/slide24.xml" ContentType="application/vnd.openxmlformats-officedocument.presentationml.slide+xml"/>
  <Override PartName="/ppt/slides/slide71.xml" ContentType="application/vnd.openxmlformats-officedocument.presentationml.slide+xml"/>
  <Override PartName="/ppt/slideLayouts/slideLayout92.xml" ContentType="application/vnd.openxmlformats-officedocument.presentationml.slideLayout+xml"/>
  <Override PartName="/ppt/tags/tag59.xml" ContentType="application/vnd.openxmlformats-officedocument.presentationml.tags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70.xml" ContentType="application/vnd.openxmlformats-officedocument.presentationml.slideLayout+xml"/>
  <Override PartName="/ppt/tags/tag37.xml" ContentType="application/vnd.openxmlformats-officedocument.presentationml.tags+xml"/>
  <Override PartName="/ppt/tags/tag84.xml" ContentType="application/vnd.openxmlformats-officedocument.presentationml.tags+xml"/>
  <Override PartName="/ppt/slideLayouts/slideLayout123.xml" ContentType="application/vnd.openxmlformats-officedocument.presentationml.slideLayout+xml"/>
  <Override PartName="/ppt/slideLayouts/slideLayout170.xml" ContentType="application/vnd.openxmlformats-officedocument.presentationml.slideLayout+xml"/>
  <Override PartName="/ppt/tags/tag199.xml" ContentType="application/vnd.openxmlformats-officedocument.presentationml.tags+xml"/>
  <Override PartName="/ppt/slideLayouts/slideLayout101.xml" ContentType="application/vnd.openxmlformats-officedocument.presentationml.slideLayout+xml"/>
  <Override PartName="/ppt/tags/tag177.xml" ContentType="application/vnd.openxmlformats-officedocument.presentationml.tags+xml"/>
  <Override PartName="/ppt/tags/tag15.xml" ContentType="application/vnd.openxmlformats-officedocument.presentationml.tags+xml"/>
  <Override PartName="/ppt/tags/tag62.xml" ContentType="application/vnd.openxmlformats-officedocument.presentationml.tags+xml"/>
  <Override PartName="/ppt/slideLayouts/slideLayout224.xml" ContentType="application/vnd.openxmlformats-officedocument.presentationml.slideLayout+xml"/>
  <Override PartName="/ppt/slideMasters/slideMaster7.xml" ContentType="application/vnd.openxmlformats-officedocument.presentationml.slideMaster+xml"/>
  <Override PartName="/ppt/slideMasters/slideMaster10.xml" ContentType="application/vnd.openxmlformats-officedocument.presentationml.slideMaster+xml"/>
  <Override PartName="/ppt/tags/tag40.xml" ContentType="application/vnd.openxmlformats-officedocument.presentationml.tags+xml"/>
  <Override PartName="/ppt/tags/tag108.xml" ContentType="application/vnd.openxmlformats-officedocument.presentationml.tags+xml"/>
  <Override PartName="/ppt/tags/tag155.xml" ContentType="application/vnd.openxmlformats-officedocument.presentationml.tags+xml"/>
  <Override PartName="/ppt/slides/slide87.xml" ContentType="application/vnd.openxmlformats-officedocument.presentationml.slide+xml"/>
  <Override PartName="/ppt/slides/slide135.xml" ContentType="application/vnd.openxmlformats-officedocument.presentationml.slide+xml"/>
  <Override PartName="/ppt/slideLayouts/slideLayout139.xml" ContentType="application/vnd.openxmlformats-officedocument.presentationml.slideLayout+xml"/>
  <Override PartName="/ppt/tags/tag133.xml" ContentType="application/vnd.openxmlformats-officedocument.presentationml.tags+xml"/>
  <Override PartName="/ppt/tags/tag180.xml" ContentType="application/vnd.openxmlformats-officedocument.presentationml.tags+xml"/>
  <Override PartName="/ppt/slideLayouts/slideLayout186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s/slide113.xml" ContentType="application/vnd.openxmlformats-officedocument.presentationml.slide+xml"/>
  <Override PartName="/ppt/slideLayouts/slideLayout39.xml" ContentType="application/vnd.openxmlformats-officedocument.presentationml.slideLayout+xml"/>
  <Override PartName="/ppt/slideLayouts/slideLayout86.xml" ContentType="application/vnd.openxmlformats-officedocument.presentationml.slideLayout+xml"/>
  <Override PartName="/ppt/tags/tag209.xml" ContentType="application/vnd.openxmlformats-officedocument.presentationml.tags+xml"/>
  <Override PartName="/ppt/slides/slide18.xml" ContentType="application/vnd.openxmlformats-officedocument.presentationml.slide+xml"/>
  <Override PartName="/ppt/slides/slide65.xml" ContentType="application/vnd.openxmlformats-officedocument.presentationml.slide+xml"/>
  <Override PartName="/ppt/slideLayouts/slideLayout17.xml" ContentType="application/vnd.openxmlformats-officedocument.presentationml.slideLayout+xml"/>
  <Override PartName="/ppt/slideLayouts/slideLayout64.xml" ContentType="application/vnd.openxmlformats-officedocument.presentationml.slideLayout+xml"/>
  <Override PartName="/ppt/tags/tag4.xml" ContentType="application/vnd.openxmlformats-officedocument.presentationml.tags+xml"/>
  <Override PartName="/ppt/slideLayouts/slideLayout117.xml" ContentType="application/vnd.openxmlformats-officedocument.presentationml.slideLayout+xml"/>
  <Override PartName="/ppt/tags/tag111.xml" ContentType="application/vnd.openxmlformats-officedocument.presentationml.tags+xml"/>
  <Override PartName="/ppt/slideLayouts/slideLayout164.xml" ContentType="application/vnd.openxmlformats-officedocument.presentationml.slideLayout+xml"/>
  <Override PartName="/ppt/slides/slide43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tags/tag78.xml" ContentType="application/vnd.openxmlformats-officedocument.presentationml.tags+xml"/>
  <Override PartName="/ppt/slideLayouts/slideLayout142.xml" ContentType="application/vnd.openxmlformats-officedocument.presentationml.slideLayout+xml"/>
  <Override PartName="/ppt/slideLayouts/slideLayout42.xml" ContentType="application/vnd.openxmlformats-officedocument.presentationml.slideLayout+xml"/>
  <Override PartName="/ppt/tags/tag56.xml" ContentType="application/vnd.openxmlformats-officedocument.presentationml.tags+xml"/>
  <Override PartName="/ppt/slides/slide21.xml" ContentType="application/vnd.openxmlformats-officedocument.presentationml.slide+xml"/>
  <Override PartName="/ppt/slideLayouts/slideLayout20.xml" ContentType="application/vnd.openxmlformats-officedocument.presentationml.slideLayout+xml"/>
  <Override PartName="/ppt/slideLayouts/slideLayout120.xml" ContentType="application/vnd.openxmlformats-officedocument.presentationml.slideLayout+xml"/>
  <Override PartName="/ppt/tags/tag149.xml" ContentType="application/vnd.openxmlformats-officedocument.presentationml.tags+xml"/>
  <Override PartName="/ppt/slideLayouts/slideLayout218.xml" ContentType="application/vnd.openxmlformats-officedocument.presentationml.slideLayout+xml"/>
  <Override PartName="/ppt/tags/tag196.xml" ContentType="application/vnd.openxmlformats-officedocument.presentationml.tags+xml"/>
  <Override PartName="/ppt/tags/tag212.xml" ContentType="application/vnd.openxmlformats-officedocument.presentationml.tags+xml"/>
  <Override PartName="/ppt/slides/slide129.xml" ContentType="application/vnd.openxmlformats-officedocument.presentationml.slide+xml"/>
  <Override PartName="/ppt/tags/tag34.xml" ContentType="application/vnd.openxmlformats-officedocument.presentationml.tags+xml"/>
  <Override PartName="/ppt/tags/tag81.xml" ContentType="application/vnd.openxmlformats-officedocument.presentationml.tags+xml"/>
  <Override PartName="/ppt/tags/tag12.xml" ContentType="application/vnd.openxmlformats-officedocument.presentationml.tags+xml"/>
  <Override PartName="/ppt/tags/tag127.xml" ContentType="application/vnd.openxmlformats-officedocument.presentationml.tags+xml"/>
  <Override PartName="/ppt/tags/tag174.xml" ContentType="application/vnd.openxmlformats-officedocument.presentationml.tags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107.xml" ContentType="application/vnd.openxmlformats-officedocument.presentationml.slide+xml"/>
  <Override PartName="/ppt/viewProps.xml" ContentType="application/vnd.openxmlformats-officedocument.presentationml.viewProps+xml"/>
  <Override PartName="/ppt/tags/tag105.xml" ContentType="application/vnd.openxmlformats-officedocument.presentationml.tags+xml"/>
  <Override PartName="/ppt/slideLayouts/slideLayout158.xml" ContentType="application/vnd.openxmlformats-officedocument.presentationml.slideLayout+xml"/>
  <Override PartName="/ppt/tags/tag152.xml" ContentType="application/vnd.openxmlformats-officedocument.presentationml.tags+xml"/>
  <Override PartName="/ppt/slideLayouts/slideLayout221.xml" ContentType="application/vnd.openxmlformats-officedocument.presentationml.slideLayout+xml"/>
  <Override PartName="/ppt/slides/slide132.xml" ContentType="application/vnd.openxmlformats-officedocument.presentationml.slide+xml"/>
  <Override PartName="/ppt/slideLayouts/slideLayout58.xml" ContentType="application/vnd.openxmlformats-officedocument.presentationml.slideLayout+xml"/>
  <Override PartName="/ppt/notesSlides/notesSlide3.xml" ContentType="application/vnd.openxmlformats-officedocument.presentationml.notesSlide+xml"/>
  <Override PartName="/ppt/slides/slide37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slideLayouts/slideLayout36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136.xml" ContentType="application/vnd.openxmlformats-officedocument.presentationml.slideLayout+xml"/>
  <Override PartName="/ppt/tags/tag130.xml" ContentType="application/vnd.openxmlformats-officedocument.presentationml.tags+xml"/>
  <Override PartName="/ppt/slideLayouts/slideLayout183.xml" ContentType="application/vnd.openxmlformats-officedocument.presentationml.slideLayout+xml"/>
  <Override PartName="/ppt/slides/slide15.xml" ContentType="application/vnd.openxmlformats-officedocument.presentationml.slide+xml"/>
  <Override PartName="/ppt/slides/slide62.xml" ContentType="application/vnd.openxmlformats-officedocument.presentationml.slide+xml"/>
  <Override PartName="/ppt/slides/slide110.xml" ContentType="application/vnd.openxmlformats-officedocument.presentationml.slide+xml"/>
  <Override PartName="/ppt/slideLayouts/slideLayout114.xml" ContentType="application/vnd.openxmlformats-officedocument.presentationml.slideLayout+xml"/>
  <Override PartName="/ppt/tags/tag97.xml" ContentType="application/vnd.openxmlformats-officedocument.presentationml.tags+xml"/>
  <Override PartName="/ppt/slideLayouts/slideLayout161.xml" ContentType="application/vnd.openxmlformats-officedocument.presentationml.slideLayout+xml"/>
  <Override PartName="/ppt/tags/tag206.xml" ContentType="application/vnd.openxmlformats-officedocument.presentationml.tag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60" r:id="rId2"/>
    <p:sldMasterId id="2147483672" r:id="rId3"/>
    <p:sldMasterId id="2147483706" r:id="rId4"/>
    <p:sldMasterId id="2147483718" r:id="rId5"/>
    <p:sldMasterId id="2147483742" r:id="rId6"/>
    <p:sldMasterId id="2147483790" r:id="rId7"/>
    <p:sldMasterId id="2147484469" r:id="rId8"/>
    <p:sldMasterId id="2147484505" r:id="rId9"/>
    <p:sldMasterId id="2147484553" r:id="rId10"/>
    <p:sldMasterId id="2147484565" r:id="rId11"/>
    <p:sldMasterId id="2147484589" r:id="rId12"/>
    <p:sldMasterId id="2147484601" r:id="rId13"/>
    <p:sldMasterId id="2147484613" r:id="rId14"/>
    <p:sldMasterId id="2147484625" r:id="rId15"/>
    <p:sldMasterId id="2147484637" r:id="rId16"/>
    <p:sldMasterId id="2147484649" r:id="rId17"/>
    <p:sldMasterId id="2147484661" r:id="rId18"/>
    <p:sldMasterId id="2147484673" r:id="rId19"/>
    <p:sldMasterId id="2147484685" r:id="rId20"/>
    <p:sldMasterId id="2147484697" r:id="rId21"/>
  </p:sldMasterIdLst>
  <p:notesMasterIdLst>
    <p:notesMasterId r:id="rId158"/>
  </p:notesMasterIdLst>
  <p:handoutMasterIdLst>
    <p:handoutMasterId r:id="rId159"/>
  </p:handoutMasterIdLst>
  <p:sldIdLst>
    <p:sldId id="454" r:id="rId22"/>
    <p:sldId id="348" r:id="rId23"/>
    <p:sldId id="298" r:id="rId24"/>
    <p:sldId id="580" r:id="rId25"/>
    <p:sldId id="299" r:id="rId26"/>
    <p:sldId id="300" r:id="rId27"/>
    <p:sldId id="618" r:id="rId28"/>
    <p:sldId id="619" r:id="rId29"/>
    <p:sldId id="620" r:id="rId30"/>
    <p:sldId id="621" r:id="rId31"/>
    <p:sldId id="622" r:id="rId32"/>
    <p:sldId id="623" r:id="rId33"/>
    <p:sldId id="624" r:id="rId34"/>
    <p:sldId id="625" r:id="rId35"/>
    <p:sldId id="626" r:id="rId36"/>
    <p:sldId id="627" r:id="rId37"/>
    <p:sldId id="628" r:id="rId38"/>
    <p:sldId id="629" r:id="rId39"/>
    <p:sldId id="630" r:id="rId40"/>
    <p:sldId id="631" r:id="rId41"/>
    <p:sldId id="349" r:id="rId42"/>
    <p:sldId id="324" r:id="rId43"/>
    <p:sldId id="350" r:id="rId44"/>
    <p:sldId id="509" r:id="rId45"/>
    <p:sldId id="510" r:id="rId46"/>
    <p:sldId id="511" r:id="rId47"/>
    <p:sldId id="512" r:id="rId48"/>
    <p:sldId id="513" r:id="rId49"/>
    <p:sldId id="455" r:id="rId50"/>
    <p:sldId id="456" r:id="rId51"/>
    <p:sldId id="457" r:id="rId52"/>
    <p:sldId id="458" r:id="rId53"/>
    <p:sldId id="415" r:id="rId54"/>
    <p:sldId id="459" r:id="rId55"/>
    <p:sldId id="514" r:id="rId56"/>
    <p:sldId id="515" r:id="rId57"/>
    <p:sldId id="516" r:id="rId58"/>
    <p:sldId id="517" r:id="rId59"/>
    <p:sldId id="518" r:id="rId60"/>
    <p:sldId id="519" r:id="rId61"/>
    <p:sldId id="520" r:id="rId62"/>
    <p:sldId id="325" r:id="rId63"/>
    <p:sldId id="610" r:id="rId64"/>
    <p:sldId id="361" r:id="rId65"/>
    <p:sldId id="362" r:id="rId66"/>
    <p:sldId id="612" r:id="rId67"/>
    <p:sldId id="632" r:id="rId68"/>
    <p:sldId id="633" r:id="rId69"/>
    <p:sldId id="634" r:id="rId70"/>
    <p:sldId id="635" r:id="rId71"/>
    <p:sldId id="636" r:id="rId72"/>
    <p:sldId id="637" r:id="rId73"/>
    <p:sldId id="638" r:id="rId74"/>
    <p:sldId id="639" r:id="rId75"/>
    <p:sldId id="640" r:id="rId76"/>
    <p:sldId id="641" r:id="rId77"/>
    <p:sldId id="642" r:id="rId78"/>
    <p:sldId id="643" r:id="rId79"/>
    <p:sldId id="644" r:id="rId80"/>
    <p:sldId id="645" r:id="rId81"/>
    <p:sldId id="646" r:id="rId82"/>
    <p:sldId id="647" r:id="rId83"/>
    <p:sldId id="648" r:id="rId84"/>
    <p:sldId id="649" r:id="rId85"/>
    <p:sldId id="650" r:id="rId86"/>
    <p:sldId id="651" r:id="rId87"/>
    <p:sldId id="652" r:id="rId88"/>
    <p:sldId id="653" r:id="rId89"/>
    <p:sldId id="654" r:id="rId90"/>
    <p:sldId id="655" r:id="rId91"/>
    <p:sldId id="656" r:id="rId92"/>
    <p:sldId id="657" r:id="rId93"/>
    <p:sldId id="700" r:id="rId94"/>
    <p:sldId id="659" r:id="rId95"/>
    <p:sldId id="660" r:id="rId96"/>
    <p:sldId id="661" r:id="rId97"/>
    <p:sldId id="701" r:id="rId98"/>
    <p:sldId id="663" r:id="rId99"/>
    <p:sldId id="664" r:id="rId100"/>
    <p:sldId id="665" r:id="rId101"/>
    <p:sldId id="666" r:id="rId102"/>
    <p:sldId id="667" r:id="rId103"/>
    <p:sldId id="668" r:id="rId104"/>
    <p:sldId id="669" r:id="rId105"/>
    <p:sldId id="670" r:id="rId106"/>
    <p:sldId id="671" r:id="rId107"/>
    <p:sldId id="672" r:id="rId108"/>
    <p:sldId id="673" r:id="rId109"/>
    <p:sldId id="674" r:id="rId110"/>
    <p:sldId id="675" r:id="rId111"/>
    <p:sldId id="676" r:id="rId112"/>
    <p:sldId id="677" r:id="rId113"/>
    <p:sldId id="678" r:id="rId114"/>
    <p:sldId id="679" r:id="rId115"/>
    <p:sldId id="680" r:id="rId116"/>
    <p:sldId id="681" r:id="rId117"/>
    <p:sldId id="682" r:id="rId118"/>
    <p:sldId id="683" r:id="rId119"/>
    <p:sldId id="684" r:id="rId120"/>
    <p:sldId id="685" r:id="rId121"/>
    <p:sldId id="686" r:id="rId122"/>
    <p:sldId id="687" r:id="rId123"/>
    <p:sldId id="688" r:id="rId124"/>
    <p:sldId id="689" r:id="rId125"/>
    <p:sldId id="690" r:id="rId126"/>
    <p:sldId id="691" r:id="rId127"/>
    <p:sldId id="692" r:id="rId128"/>
    <p:sldId id="693" r:id="rId129"/>
    <p:sldId id="694" r:id="rId130"/>
    <p:sldId id="695" r:id="rId131"/>
    <p:sldId id="696" r:id="rId132"/>
    <p:sldId id="697" r:id="rId133"/>
    <p:sldId id="698" r:id="rId134"/>
    <p:sldId id="699" r:id="rId135"/>
    <p:sldId id="394" r:id="rId136"/>
    <p:sldId id="525" r:id="rId137"/>
    <p:sldId id="498" r:id="rId138"/>
    <p:sldId id="552" r:id="rId139"/>
    <p:sldId id="553" r:id="rId140"/>
    <p:sldId id="554" r:id="rId141"/>
    <p:sldId id="555" r:id="rId142"/>
    <p:sldId id="556" r:id="rId143"/>
    <p:sldId id="557" r:id="rId144"/>
    <p:sldId id="558" r:id="rId145"/>
    <p:sldId id="559" r:id="rId146"/>
    <p:sldId id="560" r:id="rId147"/>
    <p:sldId id="561" r:id="rId148"/>
    <p:sldId id="562" r:id="rId149"/>
    <p:sldId id="563" r:id="rId150"/>
    <p:sldId id="564" r:id="rId151"/>
    <p:sldId id="565" r:id="rId152"/>
    <p:sldId id="566" r:id="rId153"/>
    <p:sldId id="567" r:id="rId154"/>
    <p:sldId id="568" r:id="rId155"/>
    <p:sldId id="569" r:id="rId156"/>
    <p:sldId id="570" r:id="rId157"/>
  </p:sldIdLst>
  <p:sldSz cx="9144000" cy="6858000" type="screen4x3"/>
  <p:notesSz cx="6858000" cy="9144000"/>
  <p:defaultTextStyle>
    <a:defPPr>
      <a:defRPr lang="ca-E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Arial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+mn-ea"/>
        <a:cs typeface="Arial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+mn-ea"/>
        <a:cs typeface="Arial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+mn-ea"/>
        <a:cs typeface="Arial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146606"/>
    <a:srgbClr val="FFFFFF"/>
    <a:srgbClr val="FFFF99"/>
    <a:srgbClr val="65D7FF"/>
    <a:srgbClr val="00B0F0"/>
    <a:srgbClr val="93CDDD"/>
    <a:srgbClr val="F8F8F8"/>
    <a:srgbClr val="24B30A"/>
    <a:srgbClr val="0033CC"/>
    <a:srgbClr val="CC3399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6158" autoAdjust="0"/>
    <p:restoredTop sz="90929"/>
  </p:normalViewPr>
  <p:slideViewPr>
    <p:cSldViewPr>
      <p:cViewPr varScale="1">
        <p:scale>
          <a:sx n="73" d="100"/>
          <a:sy n="73" d="100"/>
        </p:scale>
        <p:origin x="-1038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4374"/>
    </p:cViewPr>
  </p:sorterViewPr>
  <p:notesViewPr>
    <p:cSldViewPr>
      <p:cViewPr varScale="1">
        <p:scale>
          <a:sx n="56" d="100"/>
          <a:sy n="56" d="100"/>
        </p:scale>
        <p:origin x="-1860" y="-96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5.xml"/><Relationship Id="rId117" Type="http://schemas.openxmlformats.org/officeDocument/2006/relationships/slide" Target="slides/slide96.xml"/><Relationship Id="rId21" Type="http://schemas.openxmlformats.org/officeDocument/2006/relationships/slideMaster" Target="slideMasters/slideMaster21.xml"/><Relationship Id="rId42" Type="http://schemas.openxmlformats.org/officeDocument/2006/relationships/slide" Target="slides/slide21.xml"/><Relationship Id="rId47" Type="http://schemas.openxmlformats.org/officeDocument/2006/relationships/slide" Target="slides/slide26.xml"/><Relationship Id="rId63" Type="http://schemas.openxmlformats.org/officeDocument/2006/relationships/slide" Target="slides/slide42.xml"/><Relationship Id="rId68" Type="http://schemas.openxmlformats.org/officeDocument/2006/relationships/slide" Target="slides/slide47.xml"/><Relationship Id="rId84" Type="http://schemas.openxmlformats.org/officeDocument/2006/relationships/slide" Target="slides/slide63.xml"/><Relationship Id="rId89" Type="http://schemas.openxmlformats.org/officeDocument/2006/relationships/slide" Target="slides/slide68.xml"/><Relationship Id="rId112" Type="http://schemas.openxmlformats.org/officeDocument/2006/relationships/slide" Target="slides/slide91.xml"/><Relationship Id="rId133" Type="http://schemas.openxmlformats.org/officeDocument/2006/relationships/slide" Target="slides/slide112.xml"/><Relationship Id="rId138" Type="http://schemas.openxmlformats.org/officeDocument/2006/relationships/slide" Target="slides/slide117.xml"/><Relationship Id="rId154" Type="http://schemas.openxmlformats.org/officeDocument/2006/relationships/slide" Target="slides/slide133.xml"/><Relationship Id="rId159" Type="http://schemas.openxmlformats.org/officeDocument/2006/relationships/handoutMaster" Target="handoutMasters/handoutMaster1.xml"/><Relationship Id="rId16" Type="http://schemas.openxmlformats.org/officeDocument/2006/relationships/slideMaster" Target="slideMasters/slideMaster16.xml"/><Relationship Id="rId107" Type="http://schemas.openxmlformats.org/officeDocument/2006/relationships/slide" Target="slides/slide86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11.xml"/><Relationship Id="rId37" Type="http://schemas.openxmlformats.org/officeDocument/2006/relationships/slide" Target="slides/slide16.xml"/><Relationship Id="rId53" Type="http://schemas.openxmlformats.org/officeDocument/2006/relationships/slide" Target="slides/slide32.xml"/><Relationship Id="rId58" Type="http://schemas.openxmlformats.org/officeDocument/2006/relationships/slide" Target="slides/slide37.xml"/><Relationship Id="rId74" Type="http://schemas.openxmlformats.org/officeDocument/2006/relationships/slide" Target="slides/slide53.xml"/><Relationship Id="rId79" Type="http://schemas.openxmlformats.org/officeDocument/2006/relationships/slide" Target="slides/slide58.xml"/><Relationship Id="rId102" Type="http://schemas.openxmlformats.org/officeDocument/2006/relationships/slide" Target="slides/slide81.xml"/><Relationship Id="rId123" Type="http://schemas.openxmlformats.org/officeDocument/2006/relationships/slide" Target="slides/slide102.xml"/><Relationship Id="rId128" Type="http://schemas.openxmlformats.org/officeDocument/2006/relationships/slide" Target="slides/slide107.xml"/><Relationship Id="rId144" Type="http://schemas.openxmlformats.org/officeDocument/2006/relationships/slide" Target="slides/slide123.xml"/><Relationship Id="rId149" Type="http://schemas.openxmlformats.org/officeDocument/2006/relationships/slide" Target="slides/slide128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69.xml"/><Relationship Id="rId95" Type="http://schemas.openxmlformats.org/officeDocument/2006/relationships/slide" Target="slides/slide74.xml"/><Relationship Id="rId160" Type="http://schemas.openxmlformats.org/officeDocument/2006/relationships/presProps" Target="presProps.xml"/><Relationship Id="rId22" Type="http://schemas.openxmlformats.org/officeDocument/2006/relationships/slide" Target="slides/slide1.xml"/><Relationship Id="rId27" Type="http://schemas.openxmlformats.org/officeDocument/2006/relationships/slide" Target="slides/slide6.xml"/><Relationship Id="rId43" Type="http://schemas.openxmlformats.org/officeDocument/2006/relationships/slide" Target="slides/slide22.xml"/><Relationship Id="rId48" Type="http://schemas.openxmlformats.org/officeDocument/2006/relationships/slide" Target="slides/slide27.xml"/><Relationship Id="rId64" Type="http://schemas.openxmlformats.org/officeDocument/2006/relationships/slide" Target="slides/slide43.xml"/><Relationship Id="rId69" Type="http://schemas.openxmlformats.org/officeDocument/2006/relationships/slide" Target="slides/slide48.xml"/><Relationship Id="rId113" Type="http://schemas.openxmlformats.org/officeDocument/2006/relationships/slide" Target="slides/slide92.xml"/><Relationship Id="rId118" Type="http://schemas.openxmlformats.org/officeDocument/2006/relationships/slide" Target="slides/slide97.xml"/><Relationship Id="rId134" Type="http://schemas.openxmlformats.org/officeDocument/2006/relationships/slide" Target="slides/slide113.xml"/><Relationship Id="rId139" Type="http://schemas.openxmlformats.org/officeDocument/2006/relationships/slide" Target="slides/slide118.xml"/><Relationship Id="rId80" Type="http://schemas.openxmlformats.org/officeDocument/2006/relationships/slide" Target="slides/slide59.xml"/><Relationship Id="rId85" Type="http://schemas.openxmlformats.org/officeDocument/2006/relationships/slide" Target="slides/slide64.xml"/><Relationship Id="rId150" Type="http://schemas.openxmlformats.org/officeDocument/2006/relationships/slide" Target="slides/slide129.xml"/><Relationship Id="rId155" Type="http://schemas.openxmlformats.org/officeDocument/2006/relationships/slide" Target="slides/slide134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33" Type="http://schemas.openxmlformats.org/officeDocument/2006/relationships/slide" Target="slides/slide12.xml"/><Relationship Id="rId38" Type="http://schemas.openxmlformats.org/officeDocument/2006/relationships/slide" Target="slides/slide17.xml"/><Relationship Id="rId59" Type="http://schemas.openxmlformats.org/officeDocument/2006/relationships/slide" Target="slides/slide38.xml"/><Relationship Id="rId103" Type="http://schemas.openxmlformats.org/officeDocument/2006/relationships/slide" Target="slides/slide82.xml"/><Relationship Id="rId108" Type="http://schemas.openxmlformats.org/officeDocument/2006/relationships/slide" Target="slides/slide87.xml"/><Relationship Id="rId124" Type="http://schemas.openxmlformats.org/officeDocument/2006/relationships/slide" Target="slides/slide103.xml"/><Relationship Id="rId129" Type="http://schemas.openxmlformats.org/officeDocument/2006/relationships/slide" Target="slides/slide108.xml"/><Relationship Id="rId54" Type="http://schemas.openxmlformats.org/officeDocument/2006/relationships/slide" Target="slides/slide33.xml"/><Relationship Id="rId70" Type="http://schemas.openxmlformats.org/officeDocument/2006/relationships/slide" Target="slides/slide49.xml"/><Relationship Id="rId75" Type="http://schemas.openxmlformats.org/officeDocument/2006/relationships/slide" Target="slides/slide54.xml"/><Relationship Id="rId91" Type="http://schemas.openxmlformats.org/officeDocument/2006/relationships/slide" Target="slides/slide70.xml"/><Relationship Id="rId96" Type="http://schemas.openxmlformats.org/officeDocument/2006/relationships/slide" Target="slides/slide75.xml"/><Relationship Id="rId140" Type="http://schemas.openxmlformats.org/officeDocument/2006/relationships/slide" Target="slides/slide119.xml"/><Relationship Id="rId145" Type="http://schemas.openxmlformats.org/officeDocument/2006/relationships/slide" Target="slides/slide124.xml"/><Relationship Id="rId16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2.xml"/><Relationship Id="rId28" Type="http://schemas.openxmlformats.org/officeDocument/2006/relationships/slide" Target="slides/slide7.xml"/><Relationship Id="rId36" Type="http://schemas.openxmlformats.org/officeDocument/2006/relationships/slide" Target="slides/slide15.xml"/><Relationship Id="rId49" Type="http://schemas.openxmlformats.org/officeDocument/2006/relationships/slide" Target="slides/slide28.xml"/><Relationship Id="rId57" Type="http://schemas.openxmlformats.org/officeDocument/2006/relationships/slide" Target="slides/slide36.xml"/><Relationship Id="rId106" Type="http://schemas.openxmlformats.org/officeDocument/2006/relationships/slide" Target="slides/slide85.xml"/><Relationship Id="rId114" Type="http://schemas.openxmlformats.org/officeDocument/2006/relationships/slide" Target="slides/slide93.xml"/><Relationship Id="rId119" Type="http://schemas.openxmlformats.org/officeDocument/2006/relationships/slide" Target="slides/slide98.xml"/><Relationship Id="rId127" Type="http://schemas.openxmlformats.org/officeDocument/2006/relationships/slide" Target="slides/slide106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0.xml"/><Relationship Id="rId44" Type="http://schemas.openxmlformats.org/officeDocument/2006/relationships/slide" Target="slides/slide23.xml"/><Relationship Id="rId52" Type="http://schemas.openxmlformats.org/officeDocument/2006/relationships/slide" Target="slides/slide31.xml"/><Relationship Id="rId60" Type="http://schemas.openxmlformats.org/officeDocument/2006/relationships/slide" Target="slides/slide39.xml"/><Relationship Id="rId65" Type="http://schemas.openxmlformats.org/officeDocument/2006/relationships/slide" Target="slides/slide44.xml"/><Relationship Id="rId73" Type="http://schemas.openxmlformats.org/officeDocument/2006/relationships/slide" Target="slides/slide52.xml"/><Relationship Id="rId78" Type="http://schemas.openxmlformats.org/officeDocument/2006/relationships/slide" Target="slides/slide57.xml"/><Relationship Id="rId81" Type="http://schemas.openxmlformats.org/officeDocument/2006/relationships/slide" Target="slides/slide60.xml"/><Relationship Id="rId86" Type="http://schemas.openxmlformats.org/officeDocument/2006/relationships/slide" Target="slides/slide65.xml"/><Relationship Id="rId94" Type="http://schemas.openxmlformats.org/officeDocument/2006/relationships/slide" Target="slides/slide73.xml"/><Relationship Id="rId99" Type="http://schemas.openxmlformats.org/officeDocument/2006/relationships/slide" Target="slides/slide78.xml"/><Relationship Id="rId101" Type="http://schemas.openxmlformats.org/officeDocument/2006/relationships/slide" Target="slides/slide80.xml"/><Relationship Id="rId122" Type="http://schemas.openxmlformats.org/officeDocument/2006/relationships/slide" Target="slides/slide101.xml"/><Relationship Id="rId130" Type="http://schemas.openxmlformats.org/officeDocument/2006/relationships/slide" Target="slides/slide109.xml"/><Relationship Id="rId135" Type="http://schemas.openxmlformats.org/officeDocument/2006/relationships/slide" Target="slides/slide114.xml"/><Relationship Id="rId143" Type="http://schemas.openxmlformats.org/officeDocument/2006/relationships/slide" Target="slides/slide122.xml"/><Relationship Id="rId148" Type="http://schemas.openxmlformats.org/officeDocument/2006/relationships/slide" Target="slides/slide127.xml"/><Relationship Id="rId151" Type="http://schemas.openxmlformats.org/officeDocument/2006/relationships/slide" Target="slides/slide130.xml"/><Relationship Id="rId156" Type="http://schemas.openxmlformats.org/officeDocument/2006/relationships/slide" Target="slides/slide135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18.xml"/><Relationship Id="rId109" Type="http://schemas.openxmlformats.org/officeDocument/2006/relationships/slide" Target="slides/slide88.xml"/><Relationship Id="rId34" Type="http://schemas.openxmlformats.org/officeDocument/2006/relationships/slide" Target="slides/slide13.xml"/><Relationship Id="rId50" Type="http://schemas.openxmlformats.org/officeDocument/2006/relationships/slide" Target="slides/slide29.xml"/><Relationship Id="rId55" Type="http://schemas.openxmlformats.org/officeDocument/2006/relationships/slide" Target="slides/slide34.xml"/><Relationship Id="rId76" Type="http://schemas.openxmlformats.org/officeDocument/2006/relationships/slide" Target="slides/slide55.xml"/><Relationship Id="rId97" Type="http://schemas.openxmlformats.org/officeDocument/2006/relationships/slide" Target="slides/slide76.xml"/><Relationship Id="rId104" Type="http://schemas.openxmlformats.org/officeDocument/2006/relationships/slide" Target="slides/slide83.xml"/><Relationship Id="rId120" Type="http://schemas.openxmlformats.org/officeDocument/2006/relationships/slide" Target="slides/slide99.xml"/><Relationship Id="rId125" Type="http://schemas.openxmlformats.org/officeDocument/2006/relationships/slide" Target="slides/slide104.xml"/><Relationship Id="rId141" Type="http://schemas.openxmlformats.org/officeDocument/2006/relationships/slide" Target="slides/slide120.xml"/><Relationship Id="rId146" Type="http://schemas.openxmlformats.org/officeDocument/2006/relationships/slide" Target="slides/slide125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0.xml"/><Relationship Id="rId92" Type="http://schemas.openxmlformats.org/officeDocument/2006/relationships/slide" Target="slides/slide71.xml"/><Relationship Id="rId162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8.xml"/><Relationship Id="rId24" Type="http://schemas.openxmlformats.org/officeDocument/2006/relationships/slide" Target="slides/slide3.xml"/><Relationship Id="rId40" Type="http://schemas.openxmlformats.org/officeDocument/2006/relationships/slide" Target="slides/slide19.xml"/><Relationship Id="rId45" Type="http://schemas.openxmlformats.org/officeDocument/2006/relationships/slide" Target="slides/slide24.xml"/><Relationship Id="rId66" Type="http://schemas.openxmlformats.org/officeDocument/2006/relationships/slide" Target="slides/slide45.xml"/><Relationship Id="rId87" Type="http://schemas.openxmlformats.org/officeDocument/2006/relationships/slide" Target="slides/slide66.xml"/><Relationship Id="rId110" Type="http://schemas.openxmlformats.org/officeDocument/2006/relationships/slide" Target="slides/slide89.xml"/><Relationship Id="rId115" Type="http://schemas.openxmlformats.org/officeDocument/2006/relationships/slide" Target="slides/slide94.xml"/><Relationship Id="rId131" Type="http://schemas.openxmlformats.org/officeDocument/2006/relationships/slide" Target="slides/slide110.xml"/><Relationship Id="rId136" Type="http://schemas.openxmlformats.org/officeDocument/2006/relationships/slide" Target="slides/slide115.xml"/><Relationship Id="rId157" Type="http://schemas.openxmlformats.org/officeDocument/2006/relationships/slide" Target="slides/slide136.xml"/><Relationship Id="rId61" Type="http://schemas.openxmlformats.org/officeDocument/2006/relationships/slide" Target="slides/slide40.xml"/><Relationship Id="rId82" Type="http://schemas.openxmlformats.org/officeDocument/2006/relationships/slide" Target="slides/slide61.xml"/><Relationship Id="rId152" Type="http://schemas.openxmlformats.org/officeDocument/2006/relationships/slide" Target="slides/slide131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30" Type="http://schemas.openxmlformats.org/officeDocument/2006/relationships/slide" Target="slides/slide9.xml"/><Relationship Id="rId35" Type="http://schemas.openxmlformats.org/officeDocument/2006/relationships/slide" Target="slides/slide14.xml"/><Relationship Id="rId56" Type="http://schemas.openxmlformats.org/officeDocument/2006/relationships/slide" Target="slides/slide35.xml"/><Relationship Id="rId77" Type="http://schemas.openxmlformats.org/officeDocument/2006/relationships/slide" Target="slides/slide56.xml"/><Relationship Id="rId100" Type="http://schemas.openxmlformats.org/officeDocument/2006/relationships/slide" Target="slides/slide79.xml"/><Relationship Id="rId105" Type="http://schemas.openxmlformats.org/officeDocument/2006/relationships/slide" Target="slides/slide84.xml"/><Relationship Id="rId126" Type="http://schemas.openxmlformats.org/officeDocument/2006/relationships/slide" Target="slides/slide105.xml"/><Relationship Id="rId147" Type="http://schemas.openxmlformats.org/officeDocument/2006/relationships/slide" Target="slides/slide126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0.xml"/><Relationship Id="rId72" Type="http://schemas.openxmlformats.org/officeDocument/2006/relationships/slide" Target="slides/slide51.xml"/><Relationship Id="rId93" Type="http://schemas.openxmlformats.org/officeDocument/2006/relationships/slide" Target="slides/slide72.xml"/><Relationship Id="rId98" Type="http://schemas.openxmlformats.org/officeDocument/2006/relationships/slide" Target="slides/slide77.xml"/><Relationship Id="rId121" Type="http://schemas.openxmlformats.org/officeDocument/2006/relationships/slide" Target="slides/slide100.xml"/><Relationship Id="rId142" Type="http://schemas.openxmlformats.org/officeDocument/2006/relationships/slide" Target="slides/slide121.xml"/><Relationship Id="rId163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4.xml"/><Relationship Id="rId46" Type="http://schemas.openxmlformats.org/officeDocument/2006/relationships/slide" Target="slides/slide25.xml"/><Relationship Id="rId67" Type="http://schemas.openxmlformats.org/officeDocument/2006/relationships/slide" Target="slides/slide46.xml"/><Relationship Id="rId116" Type="http://schemas.openxmlformats.org/officeDocument/2006/relationships/slide" Target="slides/slide95.xml"/><Relationship Id="rId137" Type="http://schemas.openxmlformats.org/officeDocument/2006/relationships/slide" Target="slides/slide116.xml"/><Relationship Id="rId158" Type="http://schemas.openxmlformats.org/officeDocument/2006/relationships/notesMaster" Target="notesMasters/notesMaster1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20.xml"/><Relationship Id="rId62" Type="http://schemas.openxmlformats.org/officeDocument/2006/relationships/slide" Target="slides/slide41.xml"/><Relationship Id="rId83" Type="http://schemas.openxmlformats.org/officeDocument/2006/relationships/slide" Target="slides/slide62.xml"/><Relationship Id="rId88" Type="http://schemas.openxmlformats.org/officeDocument/2006/relationships/slide" Target="slides/slide67.xml"/><Relationship Id="rId111" Type="http://schemas.openxmlformats.org/officeDocument/2006/relationships/slide" Target="slides/slide90.xml"/><Relationship Id="rId132" Type="http://schemas.openxmlformats.org/officeDocument/2006/relationships/slide" Target="slides/slide111.xml"/><Relationship Id="rId153" Type="http://schemas.openxmlformats.org/officeDocument/2006/relationships/slide" Target="slides/slide13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0" hangingPunct="0">
              <a:defRPr sz="1200">
                <a:latin typeface="Times" charset="0"/>
                <a:cs typeface="+mn-cs"/>
              </a:defRPr>
            </a:lvl1pPr>
          </a:lstStyle>
          <a:p>
            <a:pPr>
              <a:defRPr/>
            </a:pPr>
            <a:fld id="{938B19B9-5286-459E-9F67-B9B39EE25256}" type="datetimeFigureOut">
              <a:rPr lang="it-IT"/>
              <a:pPr>
                <a:defRPr/>
              </a:pPr>
              <a:t>13/02/2018</a:t>
            </a:fld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0" hangingPunct="0">
              <a:defRPr sz="1200">
                <a:latin typeface="Times" charset="0"/>
                <a:cs typeface="+mn-cs"/>
              </a:defRPr>
            </a:lvl1pPr>
          </a:lstStyle>
          <a:p>
            <a:pPr>
              <a:defRPr/>
            </a:pPr>
            <a:fld id="{B3A2783B-4F73-4E56-9718-69D41885657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8071102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2083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843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noProof="0" smtClean="0"/>
              <a:t>Fare clic per modificare gli stili del testo dello schema</a:t>
            </a:r>
          </a:p>
          <a:p>
            <a:pPr lvl="1"/>
            <a:r>
              <a:rPr lang="it-IT" noProof="0" smtClean="0"/>
              <a:t>Secondo livello</a:t>
            </a:r>
          </a:p>
          <a:p>
            <a:pPr lvl="2"/>
            <a:r>
              <a:rPr lang="it-IT" noProof="0" smtClean="0"/>
              <a:t>Terzo livello</a:t>
            </a:r>
          </a:p>
          <a:p>
            <a:pPr lvl="3"/>
            <a:r>
              <a:rPr lang="it-IT" noProof="0" smtClean="0"/>
              <a:t>Quarto livello</a:t>
            </a:r>
          </a:p>
          <a:p>
            <a:pPr lvl="4"/>
            <a:r>
              <a:rPr lang="it-IT" noProof="0" smtClean="0"/>
              <a:t>Quinto livello</a:t>
            </a:r>
          </a:p>
        </p:txBody>
      </p:sp>
      <p:sp>
        <p:nvSpPr>
          <p:cNvPr id="1843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843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" charset="0"/>
                <a:cs typeface="+mn-cs"/>
              </a:defRPr>
            </a:lvl1pPr>
          </a:lstStyle>
          <a:p>
            <a:pPr>
              <a:defRPr/>
            </a:pPr>
            <a:fld id="{BF619695-D45D-4790-B621-9445E34B649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06955108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11DB4E4-D09C-407C-BFAF-D00F935D2129}" type="slidenum">
              <a:rPr lang="it-IT" smtClean="0">
                <a:latin typeface="Times" pitchFamily="18" charset="0"/>
              </a:rPr>
              <a:pPr>
                <a:defRPr/>
              </a:pPr>
              <a:t>1</a:t>
            </a:fld>
            <a:endParaRPr lang="it-IT" smtClean="0">
              <a:latin typeface="Times" pitchFamily="18" charset="0"/>
            </a:endParaRPr>
          </a:p>
        </p:txBody>
      </p:sp>
      <p:sp>
        <p:nvSpPr>
          <p:cNvPr id="1218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18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smtClean="0">
              <a:latin typeface="Times" pitchFamily="18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94EFB0E-935D-4A30-8DBC-63A3BCE1291C}" type="slidenum">
              <a:rPr lang="it-IT" smtClean="0">
                <a:latin typeface="Times" pitchFamily="18" charset="0"/>
              </a:rPr>
              <a:pPr>
                <a:defRPr/>
              </a:pPr>
              <a:t>29</a:t>
            </a:fld>
            <a:endParaRPr lang="it-IT" smtClean="0">
              <a:latin typeface="Times" pitchFamily="18" charset="0"/>
            </a:endParaRPr>
          </a:p>
        </p:txBody>
      </p:sp>
      <p:sp>
        <p:nvSpPr>
          <p:cNvPr id="1228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8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smtClean="0">
              <a:latin typeface="Times" pitchFamily="18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D1969B4-28EB-4A62-8905-B07A2771B390}" type="slidenum">
              <a:rPr lang="it-IT" smtClean="0">
                <a:latin typeface="Times" pitchFamily="18" charset="0"/>
              </a:rPr>
              <a:pPr>
                <a:defRPr/>
              </a:pPr>
              <a:t>30</a:t>
            </a:fld>
            <a:endParaRPr lang="it-IT" smtClean="0">
              <a:latin typeface="Times" pitchFamily="18" charset="0"/>
            </a:endParaRPr>
          </a:p>
        </p:txBody>
      </p:sp>
      <p:sp>
        <p:nvSpPr>
          <p:cNvPr id="1239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39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smtClean="0">
              <a:latin typeface="Times" pitchFamily="18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91E8C9E-E36E-48C0-B6B3-B6329385C1CD}" type="slidenum">
              <a:rPr lang="it-IT" smtClean="0">
                <a:latin typeface="Times" pitchFamily="18" charset="0"/>
              </a:rPr>
              <a:pPr>
                <a:defRPr/>
              </a:pPr>
              <a:t>31</a:t>
            </a:fld>
            <a:endParaRPr lang="it-IT" smtClean="0">
              <a:latin typeface="Times" pitchFamily="18" charset="0"/>
            </a:endParaRPr>
          </a:p>
        </p:txBody>
      </p:sp>
      <p:sp>
        <p:nvSpPr>
          <p:cNvPr id="1249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49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smtClean="0">
              <a:latin typeface="Times" pitchFamily="18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3D5CEB0-C8B0-4A38-A0F1-5CED3F273CBB}" type="slidenum">
              <a:rPr lang="it-IT" smtClean="0">
                <a:latin typeface="Times" pitchFamily="18" charset="0"/>
              </a:rPr>
              <a:pPr>
                <a:defRPr/>
              </a:pPr>
              <a:t>32</a:t>
            </a:fld>
            <a:endParaRPr lang="it-IT" smtClean="0">
              <a:latin typeface="Times" pitchFamily="18" charset="0"/>
            </a:endParaRPr>
          </a:p>
        </p:txBody>
      </p:sp>
      <p:sp>
        <p:nvSpPr>
          <p:cNvPr id="1259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59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smtClean="0">
              <a:latin typeface="Times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tags" Target="../tags/tag8.xml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slideMaster" Target="../slideMasters/slideMaster10.xml"/><Relationship Id="rId5" Type="http://schemas.openxmlformats.org/officeDocument/2006/relationships/tags" Target="../tags/tag10.xml"/><Relationship Id="rId4" Type="http://schemas.openxmlformats.org/officeDocument/2006/relationships/tags" Target="../tags/tag9.xml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tags" Target="../tags/tag13.xml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slideMaster" Target="../slideMasters/slideMaster10.xml"/><Relationship Id="rId5" Type="http://schemas.openxmlformats.org/officeDocument/2006/relationships/tags" Target="../tags/tag15.xml"/><Relationship Id="rId4" Type="http://schemas.openxmlformats.org/officeDocument/2006/relationships/tags" Target="../tags/tag14.xml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6" Type="http://schemas.openxmlformats.org/officeDocument/2006/relationships/slideMaster" Target="../slideMasters/slideMaster10.xml"/><Relationship Id="rId5" Type="http://schemas.openxmlformats.org/officeDocument/2006/relationships/tags" Target="../tags/tag20.xml"/><Relationship Id="rId4" Type="http://schemas.openxmlformats.org/officeDocument/2006/relationships/tags" Target="../tags/tag19.xml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tags" Target="../tags/tag23.xml"/><Relationship Id="rId7" Type="http://schemas.openxmlformats.org/officeDocument/2006/relationships/slideMaster" Target="../slideMasters/slideMaster10.xml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/Relationships>
</file>

<file path=ppt/slideLayouts/_rels/slideLayout104.xml.rels><?xml version="1.0" encoding="UTF-8" standalone="yes"?>
<Relationships xmlns="http://schemas.openxmlformats.org/package/2006/relationships"><Relationship Id="rId8" Type="http://schemas.openxmlformats.org/officeDocument/2006/relationships/tags" Target="../tags/tag34.xml"/><Relationship Id="rId3" Type="http://schemas.openxmlformats.org/officeDocument/2006/relationships/tags" Target="../tags/tag29.xml"/><Relationship Id="rId7" Type="http://schemas.openxmlformats.org/officeDocument/2006/relationships/tags" Target="../tags/tag33.xml"/><Relationship Id="rId2" Type="http://schemas.openxmlformats.org/officeDocument/2006/relationships/tags" Target="../tags/tag28.xml"/><Relationship Id="rId1" Type="http://schemas.openxmlformats.org/officeDocument/2006/relationships/tags" Target="../tags/tag27.xml"/><Relationship Id="rId6" Type="http://schemas.openxmlformats.org/officeDocument/2006/relationships/tags" Target="../tags/tag32.xml"/><Relationship Id="rId5" Type="http://schemas.openxmlformats.org/officeDocument/2006/relationships/tags" Target="../tags/tag31.xml"/><Relationship Id="rId4" Type="http://schemas.openxmlformats.org/officeDocument/2006/relationships/tags" Target="../tags/tag30.xml"/><Relationship Id="rId9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tags" Target="../tags/tag37.xml"/><Relationship Id="rId2" Type="http://schemas.openxmlformats.org/officeDocument/2006/relationships/tags" Target="../tags/tag36.xml"/><Relationship Id="rId1" Type="http://schemas.openxmlformats.org/officeDocument/2006/relationships/tags" Target="../tags/tag35.xml"/><Relationship Id="rId5" Type="http://schemas.openxmlformats.org/officeDocument/2006/relationships/slideMaster" Target="../slideMasters/slideMaster10.xml"/><Relationship Id="rId4" Type="http://schemas.openxmlformats.org/officeDocument/2006/relationships/tags" Target="../tags/tag38.xml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tags" Target="../tags/tag41.xml"/><Relationship Id="rId2" Type="http://schemas.openxmlformats.org/officeDocument/2006/relationships/tags" Target="../tags/tag40.xml"/><Relationship Id="rId1" Type="http://schemas.openxmlformats.org/officeDocument/2006/relationships/tags" Target="../tags/tag39.xml"/><Relationship Id="rId4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tags" Target="../tags/tag44.xml"/><Relationship Id="rId7" Type="http://schemas.openxmlformats.org/officeDocument/2006/relationships/slideMaster" Target="../slideMasters/slideMaster10.xml"/><Relationship Id="rId2" Type="http://schemas.openxmlformats.org/officeDocument/2006/relationships/tags" Target="../tags/tag43.xml"/><Relationship Id="rId1" Type="http://schemas.openxmlformats.org/officeDocument/2006/relationships/tags" Target="../tags/tag42.xml"/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tags" Target="../tags/tag50.xml"/><Relationship Id="rId7" Type="http://schemas.openxmlformats.org/officeDocument/2006/relationships/slideMaster" Target="../slideMasters/slideMaster10.xml"/><Relationship Id="rId2" Type="http://schemas.openxmlformats.org/officeDocument/2006/relationships/tags" Target="../tags/tag49.xml"/><Relationship Id="rId1" Type="http://schemas.openxmlformats.org/officeDocument/2006/relationships/tags" Target="../tags/tag48.xml"/><Relationship Id="rId6" Type="http://schemas.openxmlformats.org/officeDocument/2006/relationships/tags" Target="../tags/tag53.xml"/><Relationship Id="rId5" Type="http://schemas.openxmlformats.org/officeDocument/2006/relationships/tags" Target="../tags/tag52.xml"/><Relationship Id="rId4" Type="http://schemas.openxmlformats.org/officeDocument/2006/relationships/tags" Target="../tags/tag51.xml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tags" Target="../tags/tag54.xml"/><Relationship Id="rId6" Type="http://schemas.openxmlformats.org/officeDocument/2006/relationships/slideMaster" Target="../slideMasters/slideMaster10.xml"/><Relationship Id="rId5" Type="http://schemas.openxmlformats.org/officeDocument/2006/relationships/tags" Target="../tags/tag58.xml"/><Relationship Id="rId4" Type="http://schemas.openxmlformats.org/officeDocument/2006/relationships/tags" Target="../tags/tag57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tags" Target="../tags/tag61.xml"/><Relationship Id="rId2" Type="http://schemas.openxmlformats.org/officeDocument/2006/relationships/tags" Target="../tags/tag60.xml"/><Relationship Id="rId1" Type="http://schemas.openxmlformats.org/officeDocument/2006/relationships/tags" Target="../tags/tag59.xml"/><Relationship Id="rId6" Type="http://schemas.openxmlformats.org/officeDocument/2006/relationships/slideMaster" Target="../slideMasters/slideMaster10.xml"/><Relationship Id="rId5" Type="http://schemas.openxmlformats.org/officeDocument/2006/relationships/tags" Target="../tags/tag63.xml"/><Relationship Id="rId4" Type="http://schemas.openxmlformats.org/officeDocument/2006/relationships/tags" Target="../tags/tag62.xml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tags" Target="../tags/tag71.xml"/><Relationship Id="rId2" Type="http://schemas.openxmlformats.org/officeDocument/2006/relationships/tags" Target="../tags/tag70.xml"/><Relationship Id="rId1" Type="http://schemas.openxmlformats.org/officeDocument/2006/relationships/tags" Target="../tags/tag69.xml"/><Relationship Id="rId6" Type="http://schemas.openxmlformats.org/officeDocument/2006/relationships/slideMaster" Target="../slideMasters/slideMaster11.xml"/><Relationship Id="rId5" Type="http://schemas.openxmlformats.org/officeDocument/2006/relationships/tags" Target="../tags/tag73.xml"/><Relationship Id="rId4" Type="http://schemas.openxmlformats.org/officeDocument/2006/relationships/tags" Target="../tags/tag72.xml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tags" Target="../tags/tag76.xml"/><Relationship Id="rId2" Type="http://schemas.openxmlformats.org/officeDocument/2006/relationships/tags" Target="../tags/tag75.xml"/><Relationship Id="rId1" Type="http://schemas.openxmlformats.org/officeDocument/2006/relationships/tags" Target="../tags/tag74.xml"/><Relationship Id="rId6" Type="http://schemas.openxmlformats.org/officeDocument/2006/relationships/slideMaster" Target="../slideMasters/slideMaster11.xml"/><Relationship Id="rId5" Type="http://schemas.openxmlformats.org/officeDocument/2006/relationships/tags" Target="../tags/tag78.xml"/><Relationship Id="rId4" Type="http://schemas.openxmlformats.org/officeDocument/2006/relationships/tags" Target="../tags/tag77.xml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tags" Target="../tags/tag81.xml"/><Relationship Id="rId2" Type="http://schemas.openxmlformats.org/officeDocument/2006/relationships/tags" Target="../tags/tag80.xml"/><Relationship Id="rId1" Type="http://schemas.openxmlformats.org/officeDocument/2006/relationships/tags" Target="../tags/tag79.xml"/><Relationship Id="rId6" Type="http://schemas.openxmlformats.org/officeDocument/2006/relationships/slideMaster" Target="../slideMasters/slideMaster11.xml"/><Relationship Id="rId5" Type="http://schemas.openxmlformats.org/officeDocument/2006/relationships/tags" Target="../tags/tag83.xml"/><Relationship Id="rId4" Type="http://schemas.openxmlformats.org/officeDocument/2006/relationships/tags" Target="../tags/tag82.xml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tags" Target="../tags/tag86.xml"/><Relationship Id="rId7" Type="http://schemas.openxmlformats.org/officeDocument/2006/relationships/slideMaster" Target="../slideMasters/slideMaster11.xml"/><Relationship Id="rId2" Type="http://schemas.openxmlformats.org/officeDocument/2006/relationships/tags" Target="../tags/tag85.xml"/><Relationship Id="rId1" Type="http://schemas.openxmlformats.org/officeDocument/2006/relationships/tags" Target="../tags/tag84.xml"/><Relationship Id="rId6" Type="http://schemas.openxmlformats.org/officeDocument/2006/relationships/tags" Target="../tags/tag89.xml"/><Relationship Id="rId5" Type="http://schemas.openxmlformats.org/officeDocument/2006/relationships/tags" Target="../tags/tag88.xml"/><Relationship Id="rId4" Type="http://schemas.openxmlformats.org/officeDocument/2006/relationships/tags" Target="../tags/tag87.xml"/></Relationships>
</file>

<file path=ppt/slideLayouts/_rels/slideLayout115.xml.rels><?xml version="1.0" encoding="UTF-8" standalone="yes"?>
<Relationships xmlns="http://schemas.openxmlformats.org/package/2006/relationships"><Relationship Id="rId8" Type="http://schemas.openxmlformats.org/officeDocument/2006/relationships/tags" Target="../tags/tag97.xml"/><Relationship Id="rId3" Type="http://schemas.openxmlformats.org/officeDocument/2006/relationships/tags" Target="../tags/tag92.xml"/><Relationship Id="rId7" Type="http://schemas.openxmlformats.org/officeDocument/2006/relationships/tags" Target="../tags/tag96.xml"/><Relationship Id="rId2" Type="http://schemas.openxmlformats.org/officeDocument/2006/relationships/tags" Target="../tags/tag91.xml"/><Relationship Id="rId1" Type="http://schemas.openxmlformats.org/officeDocument/2006/relationships/tags" Target="../tags/tag90.xml"/><Relationship Id="rId6" Type="http://schemas.openxmlformats.org/officeDocument/2006/relationships/tags" Target="../tags/tag95.xml"/><Relationship Id="rId5" Type="http://schemas.openxmlformats.org/officeDocument/2006/relationships/tags" Target="../tags/tag94.xml"/><Relationship Id="rId4" Type="http://schemas.openxmlformats.org/officeDocument/2006/relationships/tags" Target="../tags/tag93.xml"/><Relationship Id="rId9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3" Type="http://schemas.openxmlformats.org/officeDocument/2006/relationships/tags" Target="../tags/tag100.xml"/><Relationship Id="rId2" Type="http://schemas.openxmlformats.org/officeDocument/2006/relationships/tags" Target="../tags/tag99.xml"/><Relationship Id="rId1" Type="http://schemas.openxmlformats.org/officeDocument/2006/relationships/tags" Target="../tags/tag98.xml"/><Relationship Id="rId5" Type="http://schemas.openxmlformats.org/officeDocument/2006/relationships/slideMaster" Target="../slideMasters/slideMaster11.xml"/><Relationship Id="rId4" Type="http://schemas.openxmlformats.org/officeDocument/2006/relationships/tags" Target="../tags/tag101.xml"/></Relationships>
</file>

<file path=ppt/slideLayouts/_rels/slideLayout117.xml.rels><?xml version="1.0" encoding="UTF-8" standalone="yes"?>
<Relationships xmlns="http://schemas.openxmlformats.org/package/2006/relationships"><Relationship Id="rId3" Type="http://schemas.openxmlformats.org/officeDocument/2006/relationships/tags" Target="../tags/tag104.xml"/><Relationship Id="rId2" Type="http://schemas.openxmlformats.org/officeDocument/2006/relationships/tags" Target="../tags/tag103.xml"/><Relationship Id="rId1" Type="http://schemas.openxmlformats.org/officeDocument/2006/relationships/tags" Target="../tags/tag102.xml"/><Relationship Id="rId4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3" Type="http://schemas.openxmlformats.org/officeDocument/2006/relationships/tags" Target="../tags/tag107.xml"/><Relationship Id="rId7" Type="http://schemas.openxmlformats.org/officeDocument/2006/relationships/slideMaster" Target="../slideMasters/slideMaster11.xml"/><Relationship Id="rId2" Type="http://schemas.openxmlformats.org/officeDocument/2006/relationships/tags" Target="../tags/tag106.xml"/><Relationship Id="rId1" Type="http://schemas.openxmlformats.org/officeDocument/2006/relationships/tags" Target="../tags/tag105.xml"/><Relationship Id="rId6" Type="http://schemas.openxmlformats.org/officeDocument/2006/relationships/tags" Target="../tags/tag110.xml"/><Relationship Id="rId5" Type="http://schemas.openxmlformats.org/officeDocument/2006/relationships/tags" Target="../tags/tag109.xml"/><Relationship Id="rId4" Type="http://schemas.openxmlformats.org/officeDocument/2006/relationships/tags" Target="../tags/tag108.xml"/></Relationships>
</file>

<file path=ppt/slideLayouts/_rels/slideLayout119.xml.rels><?xml version="1.0" encoding="UTF-8" standalone="yes"?>
<Relationships xmlns="http://schemas.openxmlformats.org/package/2006/relationships"><Relationship Id="rId3" Type="http://schemas.openxmlformats.org/officeDocument/2006/relationships/tags" Target="../tags/tag113.xml"/><Relationship Id="rId7" Type="http://schemas.openxmlformats.org/officeDocument/2006/relationships/slideMaster" Target="../slideMasters/slideMaster11.xml"/><Relationship Id="rId2" Type="http://schemas.openxmlformats.org/officeDocument/2006/relationships/tags" Target="../tags/tag112.xml"/><Relationship Id="rId1" Type="http://schemas.openxmlformats.org/officeDocument/2006/relationships/tags" Target="../tags/tag111.xml"/><Relationship Id="rId6" Type="http://schemas.openxmlformats.org/officeDocument/2006/relationships/tags" Target="../tags/tag116.xml"/><Relationship Id="rId5" Type="http://schemas.openxmlformats.org/officeDocument/2006/relationships/tags" Target="../tags/tag115.xml"/><Relationship Id="rId4" Type="http://schemas.openxmlformats.org/officeDocument/2006/relationships/tags" Target="../tags/tag11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3" Type="http://schemas.openxmlformats.org/officeDocument/2006/relationships/tags" Target="../tags/tag119.xml"/><Relationship Id="rId2" Type="http://schemas.openxmlformats.org/officeDocument/2006/relationships/tags" Target="../tags/tag118.xml"/><Relationship Id="rId1" Type="http://schemas.openxmlformats.org/officeDocument/2006/relationships/tags" Target="../tags/tag117.xml"/><Relationship Id="rId6" Type="http://schemas.openxmlformats.org/officeDocument/2006/relationships/slideMaster" Target="../slideMasters/slideMaster11.xml"/><Relationship Id="rId5" Type="http://schemas.openxmlformats.org/officeDocument/2006/relationships/tags" Target="../tags/tag121.xml"/><Relationship Id="rId4" Type="http://schemas.openxmlformats.org/officeDocument/2006/relationships/tags" Target="../tags/tag120.xml"/></Relationships>
</file>

<file path=ppt/slideLayouts/_rels/slideLayout121.xml.rels><?xml version="1.0" encoding="UTF-8" standalone="yes"?>
<Relationships xmlns="http://schemas.openxmlformats.org/package/2006/relationships"><Relationship Id="rId3" Type="http://schemas.openxmlformats.org/officeDocument/2006/relationships/tags" Target="../tags/tag124.xml"/><Relationship Id="rId2" Type="http://schemas.openxmlformats.org/officeDocument/2006/relationships/tags" Target="../tags/tag123.xml"/><Relationship Id="rId1" Type="http://schemas.openxmlformats.org/officeDocument/2006/relationships/tags" Target="../tags/tag122.xml"/><Relationship Id="rId6" Type="http://schemas.openxmlformats.org/officeDocument/2006/relationships/slideMaster" Target="../slideMasters/slideMaster11.xml"/><Relationship Id="rId5" Type="http://schemas.openxmlformats.org/officeDocument/2006/relationships/tags" Target="../tags/tag126.xml"/><Relationship Id="rId4" Type="http://schemas.openxmlformats.org/officeDocument/2006/relationships/tags" Target="../tags/tag125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3" Type="http://schemas.openxmlformats.org/officeDocument/2006/relationships/tags" Target="../tags/tag134.xml"/><Relationship Id="rId2" Type="http://schemas.openxmlformats.org/officeDocument/2006/relationships/tags" Target="../tags/tag133.xml"/><Relationship Id="rId1" Type="http://schemas.openxmlformats.org/officeDocument/2006/relationships/tags" Target="../tags/tag132.xml"/><Relationship Id="rId6" Type="http://schemas.openxmlformats.org/officeDocument/2006/relationships/slideMaster" Target="../slideMasters/slideMaster16.xml"/><Relationship Id="rId5" Type="http://schemas.openxmlformats.org/officeDocument/2006/relationships/tags" Target="../tags/tag136.xml"/><Relationship Id="rId4" Type="http://schemas.openxmlformats.org/officeDocument/2006/relationships/tags" Target="../tags/tag135.xml"/></Relationships>
</file>

<file path=ppt/slideLayouts/_rels/slideLayout167.xml.rels><?xml version="1.0" encoding="UTF-8" standalone="yes"?>
<Relationships xmlns="http://schemas.openxmlformats.org/package/2006/relationships"><Relationship Id="rId3" Type="http://schemas.openxmlformats.org/officeDocument/2006/relationships/tags" Target="../tags/tag139.xml"/><Relationship Id="rId2" Type="http://schemas.openxmlformats.org/officeDocument/2006/relationships/tags" Target="../tags/tag138.xml"/><Relationship Id="rId1" Type="http://schemas.openxmlformats.org/officeDocument/2006/relationships/tags" Target="../tags/tag137.xml"/><Relationship Id="rId6" Type="http://schemas.openxmlformats.org/officeDocument/2006/relationships/slideMaster" Target="../slideMasters/slideMaster16.xml"/><Relationship Id="rId5" Type="http://schemas.openxmlformats.org/officeDocument/2006/relationships/tags" Target="../tags/tag141.xml"/><Relationship Id="rId4" Type="http://schemas.openxmlformats.org/officeDocument/2006/relationships/tags" Target="../tags/tag140.xml"/></Relationships>
</file>

<file path=ppt/slideLayouts/_rels/slideLayout168.xml.rels><?xml version="1.0" encoding="UTF-8" standalone="yes"?>
<Relationships xmlns="http://schemas.openxmlformats.org/package/2006/relationships"><Relationship Id="rId3" Type="http://schemas.openxmlformats.org/officeDocument/2006/relationships/tags" Target="../tags/tag144.xml"/><Relationship Id="rId2" Type="http://schemas.openxmlformats.org/officeDocument/2006/relationships/tags" Target="../tags/tag143.xml"/><Relationship Id="rId1" Type="http://schemas.openxmlformats.org/officeDocument/2006/relationships/tags" Target="../tags/tag142.xml"/><Relationship Id="rId6" Type="http://schemas.openxmlformats.org/officeDocument/2006/relationships/slideMaster" Target="../slideMasters/slideMaster16.xml"/><Relationship Id="rId5" Type="http://schemas.openxmlformats.org/officeDocument/2006/relationships/tags" Target="../tags/tag146.xml"/><Relationship Id="rId4" Type="http://schemas.openxmlformats.org/officeDocument/2006/relationships/tags" Target="../tags/tag145.xml"/></Relationships>
</file>

<file path=ppt/slideLayouts/_rels/slideLayout169.xml.rels><?xml version="1.0" encoding="UTF-8" standalone="yes"?>
<Relationships xmlns="http://schemas.openxmlformats.org/package/2006/relationships"><Relationship Id="rId3" Type="http://schemas.openxmlformats.org/officeDocument/2006/relationships/tags" Target="../tags/tag149.xml"/><Relationship Id="rId7" Type="http://schemas.openxmlformats.org/officeDocument/2006/relationships/slideMaster" Target="../slideMasters/slideMaster16.xml"/><Relationship Id="rId2" Type="http://schemas.openxmlformats.org/officeDocument/2006/relationships/tags" Target="../tags/tag148.xml"/><Relationship Id="rId1" Type="http://schemas.openxmlformats.org/officeDocument/2006/relationships/tags" Target="../tags/tag147.xml"/><Relationship Id="rId6" Type="http://schemas.openxmlformats.org/officeDocument/2006/relationships/tags" Target="../tags/tag152.xml"/><Relationship Id="rId5" Type="http://schemas.openxmlformats.org/officeDocument/2006/relationships/tags" Target="../tags/tag151.xml"/><Relationship Id="rId4" Type="http://schemas.openxmlformats.org/officeDocument/2006/relationships/tags" Target="../tags/tag150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8" Type="http://schemas.openxmlformats.org/officeDocument/2006/relationships/tags" Target="../tags/tag160.xml"/><Relationship Id="rId3" Type="http://schemas.openxmlformats.org/officeDocument/2006/relationships/tags" Target="../tags/tag155.xml"/><Relationship Id="rId7" Type="http://schemas.openxmlformats.org/officeDocument/2006/relationships/tags" Target="../tags/tag159.xml"/><Relationship Id="rId2" Type="http://schemas.openxmlformats.org/officeDocument/2006/relationships/tags" Target="../tags/tag154.xml"/><Relationship Id="rId1" Type="http://schemas.openxmlformats.org/officeDocument/2006/relationships/tags" Target="../tags/tag153.xml"/><Relationship Id="rId6" Type="http://schemas.openxmlformats.org/officeDocument/2006/relationships/tags" Target="../tags/tag158.xml"/><Relationship Id="rId5" Type="http://schemas.openxmlformats.org/officeDocument/2006/relationships/tags" Target="../tags/tag157.xml"/><Relationship Id="rId4" Type="http://schemas.openxmlformats.org/officeDocument/2006/relationships/tags" Target="../tags/tag156.xml"/><Relationship Id="rId9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3" Type="http://schemas.openxmlformats.org/officeDocument/2006/relationships/tags" Target="../tags/tag163.xml"/><Relationship Id="rId2" Type="http://schemas.openxmlformats.org/officeDocument/2006/relationships/tags" Target="../tags/tag162.xml"/><Relationship Id="rId1" Type="http://schemas.openxmlformats.org/officeDocument/2006/relationships/tags" Target="../tags/tag161.xml"/><Relationship Id="rId5" Type="http://schemas.openxmlformats.org/officeDocument/2006/relationships/slideMaster" Target="../slideMasters/slideMaster16.xml"/><Relationship Id="rId4" Type="http://schemas.openxmlformats.org/officeDocument/2006/relationships/tags" Target="../tags/tag164.xml"/></Relationships>
</file>

<file path=ppt/slideLayouts/_rels/slideLayout172.xml.rels><?xml version="1.0" encoding="UTF-8" standalone="yes"?>
<Relationships xmlns="http://schemas.openxmlformats.org/package/2006/relationships"><Relationship Id="rId3" Type="http://schemas.openxmlformats.org/officeDocument/2006/relationships/tags" Target="../tags/tag167.xml"/><Relationship Id="rId2" Type="http://schemas.openxmlformats.org/officeDocument/2006/relationships/tags" Target="../tags/tag166.xml"/><Relationship Id="rId1" Type="http://schemas.openxmlformats.org/officeDocument/2006/relationships/tags" Target="../tags/tag165.xml"/><Relationship Id="rId4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3" Type="http://schemas.openxmlformats.org/officeDocument/2006/relationships/tags" Target="../tags/tag170.xml"/><Relationship Id="rId7" Type="http://schemas.openxmlformats.org/officeDocument/2006/relationships/slideMaster" Target="../slideMasters/slideMaster16.xml"/><Relationship Id="rId2" Type="http://schemas.openxmlformats.org/officeDocument/2006/relationships/tags" Target="../tags/tag169.xml"/><Relationship Id="rId1" Type="http://schemas.openxmlformats.org/officeDocument/2006/relationships/tags" Target="../tags/tag168.xml"/><Relationship Id="rId6" Type="http://schemas.openxmlformats.org/officeDocument/2006/relationships/tags" Target="../tags/tag173.xml"/><Relationship Id="rId5" Type="http://schemas.openxmlformats.org/officeDocument/2006/relationships/tags" Target="../tags/tag172.xml"/><Relationship Id="rId4" Type="http://schemas.openxmlformats.org/officeDocument/2006/relationships/tags" Target="../tags/tag171.xml"/></Relationships>
</file>

<file path=ppt/slideLayouts/_rels/slideLayout174.xml.rels><?xml version="1.0" encoding="UTF-8" standalone="yes"?>
<Relationships xmlns="http://schemas.openxmlformats.org/package/2006/relationships"><Relationship Id="rId3" Type="http://schemas.openxmlformats.org/officeDocument/2006/relationships/tags" Target="../tags/tag176.xml"/><Relationship Id="rId7" Type="http://schemas.openxmlformats.org/officeDocument/2006/relationships/slideMaster" Target="../slideMasters/slideMaster16.xml"/><Relationship Id="rId2" Type="http://schemas.openxmlformats.org/officeDocument/2006/relationships/tags" Target="../tags/tag175.xml"/><Relationship Id="rId1" Type="http://schemas.openxmlformats.org/officeDocument/2006/relationships/tags" Target="../tags/tag174.xml"/><Relationship Id="rId6" Type="http://schemas.openxmlformats.org/officeDocument/2006/relationships/tags" Target="../tags/tag179.xml"/><Relationship Id="rId5" Type="http://schemas.openxmlformats.org/officeDocument/2006/relationships/tags" Target="../tags/tag178.xml"/><Relationship Id="rId4" Type="http://schemas.openxmlformats.org/officeDocument/2006/relationships/tags" Target="../tags/tag177.xml"/></Relationships>
</file>

<file path=ppt/slideLayouts/_rels/slideLayout175.xml.rels><?xml version="1.0" encoding="UTF-8" standalone="yes"?>
<Relationships xmlns="http://schemas.openxmlformats.org/package/2006/relationships"><Relationship Id="rId3" Type="http://schemas.openxmlformats.org/officeDocument/2006/relationships/tags" Target="../tags/tag182.xml"/><Relationship Id="rId2" Type="http://schemas.openxmlformats.org/officeDocument/2006/relationships/tags" Target="../tags/tag181.xml"/><Relationship Id="rId1" Type="http://schemas.openxmlformats.org/officeDocument/2006/relationships/tags" Target="../tags/tag180.xml"/><Relationship Id="rId6" Type="http://schemas.openxmlformats.org/officeDocument/2006/relationships/slideMaster" Target="../slideMasters/slideMaster16.xml"/><Relationship Id="rId5" Type="http://schemas.openxmlformats.org/officeDocument/2006/relationships/tags" Target="../tags/tag184.xml"/><Relationship Id="rId4" Type="http://schemas.openxmlformats.org/officeDocument/2006/relationships/tags" Target="../tags/tag183.xml"/></Relationships>
</file>

<file path=ppt/slideLayouts/_rels/slideLayout176.xml.rels><?xml version="1.0" encoding="UTF-8" standalone="yes"?>
<Relationships xmlns="http://schemas.openxmlformats.org/package/2006/relationships"><Relationship Id="rId3" Type="http://schemas.openxmlformats.org/officeDocument/2006/relationships/tags" Target="../tags/tag187.xml"/><Relationship Id="rId2" Type="http://schemas.openxmlformats.org/officeDocument/2006/relationships/tags" Target="../tags/tag186.xml"/><Relationship Id="rId1" Type="http://schemas.openxmlformats.org/officeDocument/2006/relationships/tags" Target="../tags/tag185.xml"/><Relationship Id="rId6" Type="http://schemas.openxmlformats.org/officeDocument/2006/relationships/slideMaster" Target="../slideMasters/slideMaster16.xml"/><Relationship Id="rId5" Type="http://schemas.openxmlformats.org/officeDocument/2006/relationships/tags" Target="../tags/tag189.xml"/><Relationship Id="rId4" Type="http://schemas.openxmlformats.org/officeDocument/2006/relationships/tags" Target="../tags/tag188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8001CA-B200-4DD4-992F-2EE89BF5714C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xmlns="" val="2144920823"/>
      </p:ext>
    </p:extLst>
  </p:cSld>
  <p:clrMapOvr>
    <a:masterClrMapping/>
  </p:clrMapOvr>
  <p:transition spd="slow"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2F711B-467F-42DE-B621-1AD26A79F63F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xmlns="" val="1538746481"/>
      </p:ext>
    </p:extLst>
  </p:cSld>
  <p:clrMapOvr>
    <a:masterClrMapping/>
  </p:clrMapOvr>
  <p:transition spd="slow">
    <p:random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D0B697-34D6-4A08-8385-216CFE453364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13/02/2018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5A73FD-2278-4C54-B364-73039AC16F9B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41248545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61BBEA-203D-4363-9C85-7600CC074AEF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13/02/2018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818F33-5A9A-4633-BB81-D70284520581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12071907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F60BBB-AF5B-49C9-8AEB-AEF49FEDDC00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13/02/2018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B7C52F-AC52-4E14-B57E-FF61BC149D4B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09024553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BBC8A6-C7BD-48ED-ADDB-A706A45ECE45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13/02/2018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CA0AD1-6745-4524-A2EA-2399C312FEC3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4139489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  <p:custDataLst>
              <p:tags r:id="rId4"/>
            </p:custDataLst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7A18A5-4E41-477D-96BA-BA1561E83BEF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13/02/2018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D8263B-3903-4FD0-91C8-B45AD9AE80CE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8409408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454A5E-7E66-4AE6-9636-570498B6055D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13/02/2018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39D532-8594-4C0D-BF2E-AF355B1A0A8A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28165206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DEF22D-2213-4630-A5D6-1C0C917B3C2D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13/02/2018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E46B4B-0B61-481A-B0B4-74FD9D02B16A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50493900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C9932C-9E50-44E1-8983-9E73A3D2E83C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13/02/2018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48F9D1-B0C1-4D6C-A640-5A5DD6E78ADF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71675416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8038FE-9600-4B62-8D60-EA34BED3ECE1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13/02/2018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FC93F4-5483-48D7-943A-EFBC9460FCD6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24722825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D47263-BD2E-439D-BA7C-CFB0C04914B6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13/02/2018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C663A4-38D4-4246-BB86-F149892AD384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684917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864DD6-FE30-4316-A428-E53B60653BE1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xmlns="" val="448912600"/>
      </p:ext>
    </p:extLst>
  </p:cSld>
  <p:clrMapOvr>
    <a:masterClrMapping/>
  </p:clrMapOvr>
  <p:transition spd="slow">
    <p:random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  <p:custDataLst>
              <p:tags r:id="rId1"/>
            </p:custDataLst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55792D-45D5-4F53-8751-53E9FFA514B1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13/02/2018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9EBC92-95FB-4CBC-9FC3-A2650D5B11C7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53194377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723935-D6F1-40E5-A098-C7B9352579C7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13/02/2018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941E5E-39CD-4B09-AEC2-5C6C7BDB5EDD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36911816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D4A547-98BD-4CA0-8485-586C21CFA5D6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13/02/2018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6032BB-4B03-4CCF-89F8-6CAFFF9E7B07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39031495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2B02DE-75C2-4E4E-8543-F7C085D43C56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13/02/2018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52F843-86D5-4440-9F5C-F84B92DFDDFA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64753066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345B58-9258-42BF-AC30-7A16F6493B75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13/02/2018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37ED15-63D6-489F-8B42-EBD4D78E8586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46714676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  <p:custDataLst>
              <p:tags r:id="rId4"/>
            </p:custDataLst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BE19B2-0378-42A4-8FD6-B48942D9387D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13/02/2018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AD656B-3739-4BB1-BD3C-CCB383219A77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13017498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4E75B1-0FEA-4B9C-8687-17CE57A46210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13/02/2018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9C1D5A-C2E3-4A5C-8484-C62F42D9393E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87665461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93AF71-FB0E-4522-96B1-E6162F5F550B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13/02/2018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7D7688-DC4D-44C4-866D-A8B5A1B89621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96014515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DA08E4-D567-49DC-83A7-C72635AF958C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13/02/2018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47D0AA-D926-46EF-9920-DB8CA709DED2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89154215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3B4F6A-F0F6-4726-B4AB-A1CFC42A0229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13/02/2018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C374BE-AD73-4788-B690-7702E120C6CB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187405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AB6A59-789F-4793-AE22-AAC27D0F17BF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xmlns="" val="1003647456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DB4466-E1E8-40E2-B53F-A4C4B0AD61C7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13/02/2018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84B4B9-19D2-4C97-8AB3-702673021C79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40502190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  <p:custDataLst>
              <p:tags r:id="rId1"/>
            </p:custDataLst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BF375E-A266-485B-BEF5-E49600AEE0B0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13/02/2018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E09E07-B2DA-49DD-8788-9A25914AE4B9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25225028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0405E5-21BD-4D04-9586-8A775600DAC2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37573287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CD1610-B148-4736-8297-14DA74608CC6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65732094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63C39C-628E-4973-B6DF-E13B81C60668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44287681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A96E1E-4DC7-43E3-A7C9-4634D0C86F41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34141599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CA9E9A-AC35-4B9A-A499-46F95B52B04B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72822427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E706AC-3620-40DD-82FF-1138D39FCFC0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00124393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2C9222-F85F-4A84-9237-9FFAC2C14931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43322673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D9896E-0E8F-43D0-A099-E2ED350A29D5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561274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253371-4F5C-4EE0-BDAC-522E8DFB9AB8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xmlns="" val="3231509286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A1BF45-00D5-4D7B-AA90-1858384D577F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95850324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A1E49D-E01F-419C-BB60-1B4A4FE9DD12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08388910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A8E688-BFFE-40DC-B2CB-CC61A30C05F3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1186713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A6D44-0E1E-4CC8-9965-0F60F1156495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13/02/2018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C4336-A391-40BB-8860-0C1A7F104913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94226675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A6D44-0E1E-4CC8-9965-0F60F1156495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13/02/2018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C4336-A391-40BB-8860-0C1A7F104913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74500144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A6D44-0E1E-4CC8-9965-0F60F1156495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13/02/2018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C4336-A391-40BB-8860-0C1A7F104913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13437597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A6D44-0E1E-4CC8-9965-0F60F1156495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13/02/2018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C4336-A391-40BB-8860-0C1A7F104913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19811301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A6D44-0E1E-4CC8-9965-0F60F1156495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13/02/2018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C4336-A391-40BB-8860-0C1A7F104913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95076714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A6D44-0E1E-4CC8-9965-0F60F1156495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13/02/2018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C4336-A391-40BB-8860-0C1A7F104913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3595197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A6D44-0E1E-4CC8-9965-0F60F1156495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13/02/2018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C4336-A391-40BB-8860-0C1A7F104913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294844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0921E6-B247-47B6-A1FD-4E1350112C28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xmlns="" val="3329712962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A6D44-0E1E-4CC8-9965-0F60F1156495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13/02/2018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C4336-A391-40BB-8860-0C1A7F104913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73698925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A6D44-0E1E-4CC8-9965-0F60F1156495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13/02/2018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C4336-A391-40BB-8860-0C1A7F104913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54479820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A6D44-0E1E-4CC8-9965-0F60F1156495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13/02/2018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C4336-A391-40BB-8860-0C1A7F104913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92795271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A6D44-0E1E-4CC8-9965-0F60F1156495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13/02/2018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C4336-A391-40BB-8860-0C1A7F104913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85831161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3C5916-92E3-495F-B8A7-BE9A97FC56EE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13/02/2018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A69D9-C5E1-4811-88EB-82D7E563251D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03787734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7D05FC-C09A-44D1-A76C-22782B0CA8ED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13/02/2018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87650B-204B-418C-8F59-4732C9FCD6D2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34499135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B08318-8F69-4B9A-BC9D-ED233C10526B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13/02/2018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F527A6-4694-4524-A393-81013DCAA8BA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57557905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DF39D7-50D9-4402-BD32-D05AF971A5D5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13/02/2018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073B96-A96B-4DE9-B953-796157E1613D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64352658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E6B148-2894-4923-B5AF-316219E62F49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13/02/2018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2E3917-C68F-4F2F-BA76-9C93A1FA781E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50406492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0FE32F-A68E-43BC-BEA7-416845DCBD2A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13/02/2018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CEC67E-4CAF-4254-ADDD-31620698F7BB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412646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E87937-5C65-469B-90CB-084FE691DBFE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xmlns="" val="1524028906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E97FC3-567B-4423-96A0-883068A6F33D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13/02/2018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AE9C8B-78BA-4B73-A03D-47A8DC1F4736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54724444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91B22B-7BEE-4777-8F8B-EBDB53C21688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13/02/2018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55F667-BBF3-4E32-9628-C15565317B35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77699870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55A1A3-D0DD-45F8-B78B-DEB24D201A55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13/02/2018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6EE961-6609-4CE8-B581-D9103376F87A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96873062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0A9246-AA10-4712-808B-211D26837118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13/02/2018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4B3B8E-AFBA-480C-A2FE-4364416CD089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37865073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63A4F9-07CB-4BCF-89A1-6BCC7D0553D4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13/02/2018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331C72-9133-435E-93B7-4F5E4180146B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97750991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0405E5-21BD-4D04-9586-8A775600DAC2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62757789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CD1610-B148-4736-8297-14DA74608CC6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50177624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63C39C-628E-4973-B6DF-E13B81C60668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33392616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A96E1E-4DC7-43E3-A7C9-4634D0C86F41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3308081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CA9E9A-AC35-4B9A-A499-46F95B52B04B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350959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5EADC7-9EC8-44BA-ABB6-5DC69C7B372F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xmlns="" val="1723618278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E706AC-3620-40DD-82FF-1138D39FCFC0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50866321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2C9222-F85F-4A84-9237-9FFAC2C14931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51490632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D9896E-0E8F-43D0-A099-E2ED350A29D5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42251671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A1BF45-00D5-4D7B-AA90-1858384D577F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86992264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A1E49D-E01F-419C-BB60-1B4A4FE9DD12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19783765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A8E688-BFFE-40DC-B2CB-CC61A30C05F3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33905071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CA6B2A-F330-4A00-B9C8-3BC4A47B3064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13/02/2018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9AD91D-CB76-47D0-A48C-32AC86E8A4C2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81872490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9E99CC-77AE-48D2-BDCA-AEA7F60D3D16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13/02/2018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89ED09-7195-4154-B702-00F2A664431E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00744966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B4D967-9FD8-4294-AC31-83E4E527EE3D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13/02/2018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55EB20-1D06-4907-8E0B-56C08897ECA3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6142398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025CFF-3DF8-4896-BA29-EFF2770B03C9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13/02/2018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6B4573-D99B-4FD2-922E-3B0C3FA77408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9822875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DA8E00-F4E8-43E7-81C1-CACDF83F8701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xmlns="" val="2079993881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  <p:custDataLst>
              <p:tags r:id="rId4"/>
            </p:custDataLst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B4FA29-C011-44B4-B578-915B654E8A8B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13/02/2018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20301C-CAF4-4772-989C-1BC77320EC96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08148269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5E6212-3546-4CC6-9AD6-33ACBACBD29F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13/02/2018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2912F2-CC22-4BEF-9531-88990515C65A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67172203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42BB27-3C1C-4269-82B0-3514003EC038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13/02/2018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427C7C-E586-48B8-B0FB-5788B4A77830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46366111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E1FC11-DB37-4917-991B-4AC7A07E43A3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13/02/2018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837E9E-1E12-4F55-9F4C-1BFBFCDCC169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7327120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F3ADEC-9D54-449D-81CA-29723FD54EDA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13/02/2018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3A06F5-F1A3-4D06-91D3-13CA674544D9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89746570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C1B1D1-E8F4-45D3-BCE9-555840CD3AD3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13/02/2018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24E00C-48A1-4F9C-BFD6-DAF30011FFB2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06792236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  <p:custDataLst>
              <p:tags r:id="rId1"/>
            </p:custDataLst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8331AE-9C59-429B-A1CB-275DD869DB8E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13/02/2018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042A5E-771E-488C-9D5B-E1111DAFBA42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98774174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0B5A67-EF5B-4F2A-A057-1E27FF7C358B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13/02/2018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6CA8EF-25D9-4900-9B06-F76E723D1E30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84171597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7C9C09-C590-4216-B0AD-53367BACB4E9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13/02/2018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DF0A64-BB7A-42D5-8049-959A1AB8F8E2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49790118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510B9E-C89B-4E5A-8AC1-A88366AA3E77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13/02/2018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CF44AE-73F2-448D-9ECC-74C5ED84BCA3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272383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5C4B9E-2435-4B4B-BBBA-6973100C7549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xmlns="" val="548271504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F5EA6C-2FDC-4458-A287-79A1FDE6B4F0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13/02/2018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3BFF9F-D551-456D-8F31-AA8D7E956C2B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24309109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A83E33-1EF0-4920-9697-E159465B93C1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13/02/2018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FC6D41-9B20-489D-B24A-DEEABED1CA43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18280650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B39849-57D3-4E61-BF42-427FC6514B39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13/02/2018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E293F4-5AC9-4724-A32A-8367C53E6CDA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08214853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596995-448F-4A5A-9D14-2258A6F2007A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13/02/2018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B26264-D37E-4A52-8E20-A51159611FB3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44309600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734B22-D87F-4A11-8DB8-4882D8B94B35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13/02/2018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53992A-3540-4089-BF60-1F8F2B9BE1E3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40184885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92406F-A9F5-49DD-90EB-46D93805BBFB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13/02/2018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2A7420-67CA-4F71-8FB2-925D8B862AC4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29498052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AF77AB-489E-4D37-B196-DF1DA6F5EA97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13/02/2018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120853-4294-4EE3-852C-CBE5888FD032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35905539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C737D2-AEA9-4AC9-AC0F-31AB5D34C47A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13/02/2018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75390F-1C37-4494-8787-6E480106B02E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27125885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E9C50C-0CD3-4958-AF53-6160CE28892E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13/02/2018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8B9B0C-5229-4B8C-8683-4A9FCF140023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61312376"/>
      </p:ext>
    </p:extLst>
  </p:cSld>
  <p:clrMapOvr>
    <a:masterClrMapping/>
  </p:clrMapOvr>
  <p:transition>
    <p:fade/>
  </p:transition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53B6CA-B2EA-4A78-A253-92DEEBC3854F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13/02/2018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0CE003-F8C8-4F37-8BCC-8429C8639738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48181992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357A91-51D9-4956-8AF8-E9821B95EAB0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xmlns="" val="2489179640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BC6CF8-5882-4C85-8D3C-685DAB3C7B22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13/02/2018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A8212C-29BC-4DBB-859B-753A9A38E3A7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70378074"/>
      </p:ext>
    </p:extLst>
  </p:cSld>
  <p:clrMapOvr>
    <a:masterClrMapping/>
  </p:clrMapOvr>
  <p:transition>
    <p:fade/>
  </p:transition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7EAD3B-C542-4231-A5A9-137E4188CB05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13/02/2018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09532B-827D-4185-AC96-19C709F62680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98461200"/>
      </p:ext>
    </p:extLst>
  </p:cSld>
  <p:clrMapOvr>
    <a:masterClrMapping/>
  </p:clrMapOvr>
  <p:transition>
    <p:fade/>
  </p:transition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8BF12B-34F2-4411-A485-AFDE70CCE1E7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13/02/2018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C9A3C6-9CBC-427B-9A10-D893E71420C5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06911800"/>
      </p:ext>
    </p:extLst>
  </p:cSld>
  <p:clrMapOvr>
    <a:masterClrMapping/>
  </p:clrMapOvr>
  <p:transition>
    <p:fade/>
  </p:transition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8D4D5A-4F89-46D1-8F23-BCE9AF6374A2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13/02/2018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C92601-237C-457F-BE02-E26129C48D02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72486360"/>
      </p:ext>
    </p:extLst>
  </p:cSld>
  <p:clrMapOvr>
    <a:masterClrMapping/>
  </p:clrMapOvr>
  <p:transition>
    <p:fade/>
  </p:transition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D38949-7E3E-4886-98A8-727FEF5D9514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13/02/2018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AD8427-D8C9-4CDD-814D-9BB4135CBA51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37784034"/>
      </p:ext>
    </p:extLst>
  </p:cSld>
  <p:clrMapOvr>
    <a:masterClrMapping/>
  </p:clrMapOvr>
  <p:transition>
    <p:fade/>
  </p:transition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94F15A-34FC-402E-A580-F0822CDE216C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13/02/2018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0BC374-41E1-46E8-9495-283F0C1FB7B9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3922129"/>
      </p:ext>
    </p:extLst>
  </p:cSld>
  <p:clrMapOvr>
    <a:masterClrMapping/>
  </p:clrMapOvr>
  <p:transition>
    <p:fade/>
  </p:transition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14AA58-25F5-47A2-8BE2-6BB58935EF36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13/02/2018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CEE58B-1438-4EAC-9E41-559A8A4F24A2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23988569"/>
      </p:ext>
    </p:extLst>
  </p:cSld>
  <p:clrMapOvr>
    <a:masterClrMapping/>
  </p:clrMapOvr>
  <p:transition>
    <p:fade/>
  </p:transition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996363-8CE7-49EE-8E95-0A2D881FF719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13/02/2018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45B29E-173F-4201-BBEF-2461FAD7DB61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39820567"/>
      </p:ext>
    </p:extLst>
  </p:cSld>
  <p:clrMapOvr>
    <a:masterClrMapping/>
  </p:clrMapOvr>
  <p:transition>
    <p:fade/>
  </p:transition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9DA0A3-53ED-4B22-A66E-2E7BC8530761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13/02/2018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4B790D-829C-4A1B-A078-796A5248BFC5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91009116"/>
      </p:ext>
    </p:extLst>
  </p:cSld>
  <p:clrMapOvr>
    <a:masterClrMapping/>
  </p:clrMapOvr>
  <p:transition>
    <p:fade/>
  </p:transition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606B0C-F24F-44E4-85E7-A7C51B770288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13/02/2018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2572DD-7289-4B45-B26E-580555D2C210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149908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481B73-11C3-43FA-95F0-C75858D9A530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xmlns="" val="834386991"/>
      </p:ext>
    </p:extLst>
  </p:cSld>
  <p:clrMapOvr>
    <a:masterClrMapping/>
  </p:clrMapOvr>
  <p:transition spd="slow">
    <p:random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DB20FE-B483-482E-B55A-F38957BED318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xmlns="" val="1281894993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6FD94F-880E-4C3F-997E-B482F1E1AB3C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13/02/2018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2FA308-F114-42AA-8949-19686342573A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35626705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A7D8F8-445E-4B97-BFFA-A898825885AA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13/02/2018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C6855E-4EE0-4A9C-9ABF-03A1C1971FA6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3829321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E8B498-B050-4F54-ACD3-58059B6729A8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13/02/2018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82ED7E-115B-4860-A417-ED6851476607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75536899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791F5A-F03A-488F-93A1-0DA512B05203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13/02/2018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4826FA-38F0-4196-8B8B-4F39F868439C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44644357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658C50-BAAD-4DF6-9447-F784D08807CB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13/02/2018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AD4ABE-23E0-4D66-9276-7BFB6D20F5B8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30103810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21D7F6-4F97-4D2C-8D75-04E50B0CBEAD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13/02/2018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9CE95E-CDFD-4E72-B7E7-4A2E635DC279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29545049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9357F3-8273-48CB-B757-8A0D37545ED3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13/02/2018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43523F-1283-4293-8B1C-A2C5E563737D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52176148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AABE1F-B416-4FE2-A596-C6052DB2E1C4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13/02/2018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8DB66D-1667-4613-9666-9BCC4A85D814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25701662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1FC503-8BD2-4146-B099-6806F5BC6880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13/02/2018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68239A-426D-439F-A619-F8FF4B1D92F5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56118264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8D721D-5FFE-4552-9E2A-6E74D86DB120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13/02/2018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1B0CE7-8D5A-4FE8-8E13-C2C855DAB1CD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050848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F7A34B-53DA-4B3E-93E5-04D8847B8BE8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xmlns="" val="2557200879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195C15-A8EC-44CA-8AB3-71CAB9A9C49F}" type="slidenum">
              <a:rPr lang="it-IT">
                <a:solidFill>
                  <a:srgbClr val="000000"/>
                </a:solidFill>
              </a:rPr>
              <a:pPr/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38737906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EA077E-96A8-4627-949B-2B9EBBFF62F8}" type="slidenum">
              <a:rPr lang="it-IT">
                <a:solidFill>
                  <a:srgbClr val="000000"/>
                </a:solidFill>
              </a:rPr>
              <a:pPr/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61567563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FC8FBD4-1BBE-4459-951A-D81EB3D60114}" type="slidenum">
              <a:rPr lang="it-IT">
                <a:solidFill>
                  <a:srgbClr val="000000"/>
                </a:solidFill>
              </a:rPr>
              <a:pPr/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60531050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69CC19-303F-48B6-A484-7240C675BF62}" type="slidenum">
              <a:rPr lang="it-IT">
                <a:solidFill>
                  <a:srgbClr val="000000"/>
                </a:solidFill>
              </a:rPr>
              <a:pPr/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09833728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55CBD4-94F8-44FA-8D20-FCCC5B81EE60}" type="slidenum">
              <a:rPr lang="it-IT">
                <a:solidFill>
                  <a:srgbClr val="000000"/>
                </a:solidFill>
              </a:rPr>
              <a:pPr/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9749769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BDD35F-B81D-4D1F-AA76-36A5BAA266B5}" type="slidenum">
              <a:rPr lang="it-IT">
                <a:solidFill>
                  <a:srgbClr val="000000"/>
                </a:solidFill>
              </a:rPr>
              <a:pPr/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05780995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DC8144-33CB-4301-829F-F710074D4AC9}" type="slidenum">
              <a:rPr lang="it-IT">
                <a:solidFill>
                  <a:srgbClr val="000000"/>
                </a:solidFill>
              </a:rPr>
              <a:pPr/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98093071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EB214E-777E-4F51-9C0E-791A4BF6DBD9}" type="slidenum">
              <a:rPr lang="it-IT">
                <a:solidFill>
                  <a:srgbClr val="000000"/>
                </a:solidFill>
              </a:rPr>
              <a:pPr/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51519293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F249BD-152F-4E4E-A896-243E5054ADBC}" type="slidenum">
              <a:rPr lang="it-IT">
                <a:solidFill>
                  <a:srgbClr val="000000"/>
                </a:solidFill>
              </a:rPr>
              <a:pPr/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81776840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1970C7-FC7A-4A7C-AF3D-84AB1CD91EA2}" type="slidenum">
              <a:rPr lang="it-IT">
                <a:solidFill>
                  <a:srgbClr val="000000"/>
                </a:solidFill>
              </a:rPr>
              <a:pPr/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2335202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6B47D0-8937-4959-AF6B-85BEE63EDF64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xmlns="" val="952966295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28B14C-1EFA-4D62-A34D-DD71B2EC81A2}" type="slidenum">
              <a:rPr lang="it-IT">
                <a:solidFill>
                  <a:srgbClr val="000000"/>
                </a:solidFill>
              </a:rPr>
              <a:pPr/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65831461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0B5A67-EF5B-4F2A-A057-1E27FF7C358B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13/02/2018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6CA8EF-25D9-4900-9B06-F76E723D1E30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37145395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7C9C09-C590-4216-B0AD-53367BACB4E9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13/02/2018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DF0A64-BB7A-42D5-8049-959A1AB8F8E2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39212895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510B9E-C89B-4E5A-8AC1-A88366AA3E77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13/02/2018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CF44AE-73F2-448D-9ECC-74C5ED84BCA3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06697558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F5EA6C-2FDC-4458-A287-79A1FDE6B4F0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13/02/2018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3BFF9F-D551-456D-8F31-AA8D7E956C2B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30435330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A83E33-1EF0-4920-9697-E159465B93C1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13/02/2018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FC6D41-9B20-489D-B24A-DEEABED1CA43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26799735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B39849-57D3-4E61-BF42-427FC6514B39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13/02/2018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E293F4-5AC9-4724-A32A-8367C53E6CDA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16569399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596995-448F-4A5A-9D14-2258A6F2007A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13/02/2018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B26264-D37E-4A52-8E20-A51159611FB3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19174226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734B22-D87F-4A11-8DB8-4882D8B94B35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13/02/2018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53992A-3540-4089-BF60-1F8F2B9BE1E3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349504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92406F-A9F5-49DD-90EB-46D93805BBFB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13/02/2018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2A7420-67CA-4F71-8FB2-925D8B862AC4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9629760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D29819-A82F-4155-B719-2620EF6231BD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xmlns="" val="1199066664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AF77AB-489E-4D37-B196-DF1DA6F5EA97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13/02/2018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120853-4294-4EE3-852C-CBE5888FD032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14932026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C737D2-AEA9-4AC9-AC0F-31AB5D34C47A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13/02/2018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75390F-1C37-4494-8787-6E480106B02E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0255542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E1BB98-6B9D-4880-9CD0-1C5E9E515A31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xmlns="" val="213706686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70AD81-2D23-455C-A584-B350969A1B07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xmlns="" val="406796319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73D025-5DF8-4A4C-AAE4-57F9BB1079C2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xmlns="" val="64103929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F29673-7348-4ECF-B32D-BFBD49B41067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xmlns="" val="348957548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7307B3-9438-447E-B5B9-8611137FB0C6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xmlns="" val="96089701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85E227-DFBD-41D7-9077-CDE2D2AE2006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xmlns="" val="35659947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340C86-E0E3-445D-AFC8-5D1777B53894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xmlns="" val="1350508523"/>
      </p:ext>
    </p:extLst>
  </p:cSld>
  <p:clrMapOvr>
    <a:masterClrMapping/>
  </p:clrMapOvr>
  <p:transition spd="slow">
    <p:random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1717C3-F4B9-40EF-B33F-435BA792AD30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xmlns="" val="66102941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D3657D-BB53-4D9A-B73D-09A054652B1F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xmlns="" val="254400890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9F87B2-7774-4D67-9406-CAF977EF3EC2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xmlns="" val="190231716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099E64-D1FD-49B4-BB0E-2A8633E72DA6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xmlns="" val="145670260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E26180-B274-4250-B580-68D4060BE1CE}" type="datetimeFigureOut">
              <a:rPr lang="it-IT"/>
              <a:pPr>
                <a:defRPr/>
              </a:pPr>
              <a:t>13/02/2018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9FEC97-39F3-4697-86DB-26823971E6F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726229990"/>
      </p:ext>
    </p:extLst>
  </p:cSld>
  <p:clrMapOvr>
    <a:masterClrMapping/>
  </p:clrMapOvr>
  <p:transition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0A2324-6CFE-4E94-91BF-B25872232660}" type="datetimeFigureOut">
              <a:rPr lang="it-IT"/>
              <a:pPr>
                <a:defRPr/>
              </a:pPr>
              <a:t>13/02/2018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5AEF4B-34AE-472E-B503-57F8E27AB05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312099745"/>
      </p:ext>
    </p:extLst>
  </p:cSld>
  <p:clrMapOvr>
    <a:masterClrMapping/>
  </p:clrMapOvr>
  <p:transition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2A5C0E-7366-4FD9-A00B-691A2E4A7FD4}" type="datetimeFigureOut">
              <a:rPr lang="it-IT"/>
              <a:pPr>
                <a:defRPr/>
              </a:pPr>
              <a:t>13/02/2018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1C942B-8D62-4840-8A35-6398255E507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255733576"/>
      </p:ext>
    </p:extLst>
  </p:cSld>
  <p:clrMapOvr>
    <a:masterClrMapping/>
  </p:clrMapOvr>
  <p:transition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5E28DC-7732-4285-B3C2-E315CFE3AE02}" type="datetimeFigureOut">
              <a:rPr lang="it-IT"/>
              <a:pPr>
                <a:defRPr/>
              </a:pPr>
              <a:t>13/02/2018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342652-05AB-42CF-A5DF-0C7B868F930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296728969"/>
      </p:ext>
    </p:extLst>
  </p:cSld>
  <p:clrMapOvr>
    <a:masterClrMapping/>
  </p:clrMapOvr>
  <p:transition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5C5CD4-C76C-45FE-A359-1303DA83B03B}" type="datetimeFigureOut">
              <a:rPr lang="it-IT"/>
              <a:pPr>
                <a:defRPr/>
              </a:pPr>
              <a:t>13/02/2018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BF948C-273E-4227-9CB7-1A5D4811055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314226383"/>
      </p:ext>
    </p:extLst>
  </p:cSld>
  <p:clrMapOvr>
    <a:masterClrMapping/>
  </p:clrMapOvr>
  <p:transition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414CA2-AB9B-4FCA-AC3A-497D2B25254C}" type="datetimeFigureOut">
              <a:rPr lang="it-IT"/>
              <a:pPr>
                <a:defRPr/>
              </a:pPr>
              <a:t>13/02/2018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6C828C-F934-4A8A-B071-D08B74F70F9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2068973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1DDA45-74E3-465E-A098-D5556CF69B3B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xmlns="" val="1197779608"/>
      </p:ext>
    </p:extLst>
  </p:cSld>
  <p:clrMapOvr>
    <a:masterClrMapping/>
  </p:clrMapOvr>
  <p:transition spd="slow">
    <p:random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B4EB78-FEE7-45BD-9FA4-0E7E5701ED87}" type="datetimeFigureOut">
              <a:rPr lang="it-IT"/>
              <a:pPr>
                <a:defRPr/>
              </a:pPr>
              <a:t>13/02/2018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B47A94-968E-47D5-9D3D-AA14263DEDC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211116313"/>
      </p:ext>
    </p:extLst>
  </p:cSld>
  <p:clrMapOvr>
    <a:masterClrMapping/>
  </p:clrMapOvr>
  <p:transition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5500BF-1F41-480B-BF4B-7027C991A9B6}" type="datetimeFigureOut">
              <a:rPr lang="it-IT"/>
              <a:pPr>
                <a:defRPr/>
              </a:pPr>
              <a:t>13/02/2018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3C7B96-C3FA-4EDE-AD9E-E92295E292D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676326215"/>
      </p:ext>
    </p:extLst>
  </p:cSld>
  <p:clrMapOvr>
    <a:masterClrMapping/>
  </p:clrMapOvr>
  <p:transition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CE4061-C38A-4B36-BF16-6448054163FB}" type="datetimeFigureOut">
              <a:rPr lang="it-IT"/>
              <a:pPr>
                <a:defRPr/>
              </a:pPr>
              <a:t>13/02/2018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BE5698-287C-42BA-B073-E164101EC93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028430990"/>
      </p:ext>
    </p:extLst>
  </p:cSld>
  <p:clrMapOvr>
    <a:masterClrMapping/>
  </p:clrMapOvr>
  <p:transition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2852D4-97C6-4F17-BE51-852551AEE6DC}" type="datetimeFigureOut">
              <a:rPr lang="it-IT"/>
              <a:pPr>
                <a:defRPr/>
              </a:pPr>
              <a:t>13/02/2018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6CF7AB-2E20-488E-A754-54D4696E8DA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338771966"/>
      </p:ext>
    </p:extLst>
  </p:cSld>
  <p:clrMapOvr>
    <a:masterClrMapping/>
  </p:clrMapOvr>
  <p:transition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262E1C-9F52-4FED-8317-0A3237C8D3B0}" type="datetimeFigureOut">
              <a:rPr lang="it-IT"/>
              <a:pPr>
                <a:defRPr/>
              </a:pPr>
              <a:t>13/02/2018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C9D380-564A-4A49-8B9E-2B8C4618751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411231582"/>
      </p:ext>
    </p:extLst>
  </p:cSld>
  <p:clrMapOvr>
    <a:masterClrMapping/>
  </p:clrMapOvr>
  <p:transition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2FD703-E394-4F62-8BA6-3A8D4123A5C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178064046"/>
      </p:ext>
    </p:extLst>
  </p:cSld>
  <p:clrMapOvr>
    <a:masterClrMapping/>
  </p:clrMapOvr>
  <p:transition spd="med">
    <p:dissolv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3A42C4-22CB-491C-B1A8-7C3E23C3F61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604852337"/>
      </p:ext>
    </p:extLst>
  </p:cSld>
  <p:clrMapOvr>
    <a:masterClrMapping/>
  </p:clrMapOvr>
  <p:transition spd="med">
    <p:dissolv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1DC7A3-D678-4B54-97D5-F161B40BE08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618652917"/>
      </p:ext>
    </p:extLst>
  </p:cSld>
  <p:clrMapOvr>
    <a:masterClrMapping/>
  </p:clrMapOvr>
  <p:transition spd="med">
    <p:dissolv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9948B2-E15F-4744-8123-95AC0A35D2E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003229152"/>
      </p:ext>
    </p:extLst>
  </p:cSld>
  <p:clrMapOvr>
    <a:masterClrMapping/>
  </p:clrMapOvr>
  <p:transition spd="med">
    <p:dissolv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D6C1C6-5178-4E92-8D09-47EAA708476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195849693"/>
      </p:ext>
    </p:extLst>
  </p:cSld>
  <p:clrMapOvr>
    <a:masterClrMapping/>
  </p:clrMapOvr>
  <p:transition spd="med">
    <p:dissolv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519BE1-A56D-4017-A0D7-F8D074CC7C71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xmlns="" val="4018073066"/>
      </p:ext>
    </p:extLst>
  </p:cSld>
  <p:clrMapOvr>
    <a:masterClrMapping/>
  </p:clrMapOvr>
  <p:transition spd="slow">
    <p:random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5FCB47-AD58-46E2-A321-B1E06C244BB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704254544"/>
      </p:ext>
    </p:extLst>
  </p:cSld>
  <p:clrMapOvr>
    <a:masterClrMapping/>
  </p:clrMapOvr>
  <p:transition spd="med">
    <p:dissolv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25165D-5B33-4F14-88A2-D14BE59AE3A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061824898"/>
      </p:ext>
    </p:extLst>
  </p:cSld>
  <p:clrMapOvr>
    <a:masterClrMapping/>
  </p:clrMapOvr>
  <p:transition spd="med">
    <p:dissolv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150742-9FB1-400D-8475-86F1A9DF3E8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058178916"/>
      </p:ext>
    </p:extLst>
  </p:cSld>
  <p:clrMapOvr>
    <a:masterClrMapping/>
  </p:clrMapOvr>
  <p:transition spd="med">
    <p:dissolv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703E0B-AB0F-4BF2-8F76-D001769C1CA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021461317"/>
      </p:ext>
    </p:extLst>
  </p:cSld>
  <p:clrMapOvr>
    <a:masterClrMapping/>
  </p:clrMapOvr>
  <p:transition spd="med">
    <p:dissolv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6E6710-2880-4EC3-BC31-20CD009F66E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500344678"/>
      </p:ext>
    </p:extLst>
  </p:cSld>
  <p:clrMapOvr>
    <a:masterClrMapping/>
  </p:clrMapOvr>
  <p:transition spd="med">
    <p:dissolv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FD290C-5795-4A58-8134-0D0B5BA50CC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4019846439"/>
      </p:ext>
    </p:extLst>
  </p:cSld>
  <p:clrMapOvr>
    <a:masterClrMapping/>
  </p:clrMapOvr>
  <p:transition spd="med">
    <p:dissolv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128C91-D481-426F-BBB9-A0A9C70E51A4}" type="datetimeFigureOut">
              <a:rPr lang="it-IT"/>
              <a:pPr>
                <a:defRPr/>
              </a:pPr>
              <a:t>13/02/2018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D8B7E8-176E-4D51-A556-92B63A1A3C4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47475917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C80931-CD54-40CF-9F55-7624F61CFBEA}" type="datetimeFigureOut">
              <a:rPr lang="it-IT"/>
              <a:pPr>
                <a:defRPr/>
              </a:pPr>
              <a:t>13/02/2018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AC5A13-0E54-45BB-A800-B21A64BC58A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57756327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BBA765-A373-4686-872A-195817B58312}" type="datetimeFigureOut">
              <a:rPr lang="it-IT"/>
              <a:pPr>
                <a:defRPr/>
              </a:pPr>
              <a:t>13/02/2018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604742-3CC2-4E1B-AC84-D9B8789727B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62664442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E1B5B4-35FE-4F8C-B132-B06200BB808C}" type="datetimeFigureOut">
              <a:rPr lang="it-IT"/>
              <a:pPr>
                <a:defRPr/>
              </a:pPr>
              <a:t>13/02/2018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C4F3B0-C542-48AC-8D0E-4220BB5518D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7712383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90DB59-204B-4BA5-9772-D279B67C9AF7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xmlns="" val="896673542"/>
      </p:ext>
    </p:extLst>
  </p:cSld>
  <p:clrMapOvr>
    <a:masterClrMapping/>
  </p:clrMapOvr>
  <p:transition spd="slow">
    <p:random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02946F-22DE-4BA9-833D-E212E218D156}" type="datetimeFigureOut">
              <a:rPr lang="it-IT"/>
              <a:pPr>
                <a:defRPr/>
              </a:pPr>
              <a:t>13/02/2018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7E9680-81C6-46A1-947F-E45ACE94799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64328037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DBD09A-9458-4E9D-9333-30A35D936FF1}" type="datetimeFigureOut">
              <a:rPr lang="it-IT"/>
              <a:pPr>
                <a:defRPr/>
              </a:pPr>
              <a:t>13/02/2018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6DBD1F-D35E-4F33-A0F1-59839521D3E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90983469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89BE52-4500-43BC-8A91-C2F1E5DC19D5}" type="datetimeFigureOut">
              <a:rPr lang="it-IT"/>
              <a:pPr>
                <a:defRPr/>
              </a:pPr>
              <a:t>13/02/2018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A0912E-0352-4A5A-8D42-6DAA3473C94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93092273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16759B-2B06-4461-9AB8-7E72A6A34C9F}" type="datetimeFigureOut">
              <a:rPr lang="it-IT"/>
              <a:pPr>
                <a:defRPr/>
              </a:pPr>
              <a:t>13/02/2018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D344BB-BA14-4965-9CD2-1F22C32C2F4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93485215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9C140F-2DC7-49A2-A868-FB7E0712ADD9}" type="datetimeFigureOut">
              <a:rPr lang="it-IT"/>
              <a:pPr>
                <a:defRPr/>
              </a:pPr>
              <a:t>13/02/2018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83EAE7-4173-4260-8D6A-01184CF939E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14550961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8CE915-CA1C-44BA-814E-845C04C9850E}" type="datetimeFigureOut">
              <a:rPr lang="it-IT"/>
              <a:pPr>
                <a:defRPr/>
              </a:pPr>
              <a:t>13/02/2018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29CEDE-634E-4772-BCE8-0E7B45AB123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83404385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E0B45F-9ABD-4E6B-A02F-F491B5BB1517}" type="datetimeFigureOut">
              <a:rPr lang="it-IT"/>
              <a:pPr>
                <a:defRPr/>
              </a:pPr>
              <a:t>13/02/2018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E5E896-412B-4F76-954E-BC2A5049A6A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3982806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C96DFA-7951-4744-AA8C-82084EC4246E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xmlns="" val="2115800431"/>
      </p:ext>
    </p:extLst>
  </p:cSld>
  <p:clrMapOvr>
    <a:masterClrMapping/>
  </p:clrMapOvr>
  <p:transition spd="slow">
    <p:dissolv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AAE73E-1F4B-424E-A566-296EBDE68D1C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xmlns="" val="2027021306"/>
      </p:ext>
    </p:extLst>
  </p:cSld>
  <p:clrMapOvr>
    <a:masterClrMapping/>
  </p:clrMapOvr>
  <p:transition spd="slow">
    <p:dissolv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9FDA9D-1CE7-4AB2-B20F-7C657684DF96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xmlns="" val="3918982020"/>
      </p:ext>
    </p:extLst>
  </p:cSld>
  <p:clrMapOvr>
    <a:masterClrMapping/>
  </p:clrMapOvr>
  <p:transition spd="slow">
    <p:dissolv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E5FD93-C6C1-4906-B2FD-04A0DF12A587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xmlns="" val="517876587"/>
      </p:ext>
    </p:extLst>
  </p:cSld>
  <p:clrMapOvr>
    <a:masterClrMapping/>
  </p:clrMapOvr>
  <p:transition spd="slow">
    <p:random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27B429-8C05-41BB-9467-755445286851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xmlns="" val="3267408950"/>
      </p:ext>
    </p:extLst>
  </p:cSld>
  <p:clrMapOvr>
    <a:masterClrMapping/>
  </p:clrMapOvr>
  <p:transition spd="slow">
    <p:dissolv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163412-CDB0-4DC9-A54E-DF04C92FDDB2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xmlns="" val="3473463245"/>
      </p:ext>
    </p:extLst>
  </p:cSld>
  <p:clrMapOvr>
    <a:masterClrMapping/>
  </p:clrMapOvr>
  <p:transition spd="slow">
    <p:dissolv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8BB89D-BC6C-4D63-BFFF-00A9375582CE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xmlns="" val="3147767741"/>
      </p:ext>
    </p:extLst>
  </p:cSld>
  <p:clrMapOvr>
    <a:masterClrMapping/>
  </p:clrMapOvr>
  <p:transition spd="slow">
    <p:dissolv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950A1F-C177-4C60-9E81-78A4E2885EC8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xmlns="" val="2645866812"/>
      </p:ext>
    </p:extLst>
  </p:cSld>
  <p:clrMapOvr>
    <a:masterClrMapping/>
  </p:clrMapOvr>
  <p:transition spd="slow">
    <p:dissolv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34C18D-6503-4A78-AC63-7F88DB9ACD04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xmlns="" val="3971710857"/>
      </p:ext>
    </p:extLst>
  </p:cSld>
  <p:clrMapOvr>
    <a:masterClrMapping/>
  </p:clrMapOvr>
  <p:transition spd="slow">
    <p:dissolv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DBBBA8-704E-4E33-A1E0-0CAEC6243E11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xmlns="" val="181801273"/>
      </p:ext>
    </p:extLst>
  </p:cSld>
  <p:clrMapOvr>
    <a:masterClrMapping/>
  </p:clrMapOvr>
  <p:transition spd="slow">
    <p:dissolv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22F75C-0BA1-4CFD-B009-78BBA7FE8596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xmlns="" val="3058310964"/>
      </p:ext>
    </p:extLst>
  </p:cSld>
  <p:clrMapOvr>
    <a:masterClrMapping/>
  </p:clrMapOvr>
  <p:transition spd="slow">
    <p:dissolv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5EAE85-2D3B-4335-BB3A-61130D0E0C68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xmlns="" val="1338898638"/>
      </p:ext>
    </p:extLst>
  </p:cSld>
  <p:clrMapOvr>
    <a:masterClrMapping/>
  </p:clrMapOvr>
  <p:transition spd="slow">
    <p:dissolv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95D63C-D0D0-4C93-96E7-1C0B046B181F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9897587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66E515-FFFE-45F4-8189-20B78B33C8A0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321748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8184CB-84AB-46DB-8654-976F6E55EC0A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xmlns="" val="3488507482"/>
      </p:ext>
    </p:extLst>
  </p:cSld>
  <p:clrMapOvr>
    <a:masterClrMapping/>
  </p:clrMapOvr>
  <p:transition spd="slow">
    <p:random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13D061-FDDD-4629-B4E0-8BF28BD8A4E9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6035178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38A65C-E046-4C8F-96F0-504A0FDEE407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1592935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C4BE86-D7FE-4A2E-9DE1-5A6F63D44E2C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3731668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E8ACFF-D4D7-4D38-A8A1-52A4996757DF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0919671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435448-7CC7-4493-A0F5-190C4DFD33AF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464020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0DCAF6-D1F8-4813-BD03-6A58144B163D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7094021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9D0FE8-3860-43AB-842D-050C29FF2D42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4676454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3E5DF2-6B0D-46D7-B6BE-BFB3DBE23C54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7822851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1211CF-7002-400A-8C73-32BA21185D1F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1176184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0186BB-EF44-44FC-BAC5-336C4F46838A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86036370"/>
      </p:ext>
    </p:extLst>
  </p:cSld>
  <p:clrMapOvr>
    <a:masterClrMapping/>
  </p:clrMapOvr>
  <p:transition spd="slow">
    <p:dissolv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3171AC-AE69-4C0D-AC99-8ECB96A2BA78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xmlns="" val="2080673717"/>
      </p:ext>
    </p:extLst>
  </p:cSld>
  <p:clrMapOvr>
    <a:masterClrMapping/>
  </p:clrMapOvr>
  <p:transition spd="slow">
    <p:random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62F190-EDF6-45D3-B73B-1E7F31508514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91140492"/>
      </p:ext>
    </p:extLst>
  </p:cSld>
  <p:clrMapOvr>
    <a:masterClrMapping/>
  </p:clrMapOvr>
  <p:transition spd="slow">
    <p:dissolve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9299FC-2E95-4A8C-A078-94679D77FF7A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59124337"/>
      </p:ext>
    </p:extLst>
  </p:cSld>
  <p:clrMapOvr>
    <a:masterClrMapping/>
  </p:clrMapOvr>
  <p:transition spd="slow">
    <p:dissolve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E87C43-47F1-4842-A7D3-F444AE42DAA6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79709671"/>
      </p:ext>
    </p:extLst>
  </p:cSld>
  <p:clrMapOvr>
    <a:masterClrMapping/>
  </p:clrMapOvr>
  <p:transition spd="slow">
    <p:dissolve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608F95-6FDA-4B8F-86F0-4D7696943094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14967180"/>
      </p:ext>
    </p:extLst>
  </p:cSld>
  <p:clrMapOvr>
    <a:masterClrMapping/>
  </p:clrMapOvr>
  <p:transition spd="slow">
    <p:dissolve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7320E8-9EF7-470D-9067-DD4667595E25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21936589"/>
      </p:ext>
    </p:extLst>
  </p:cSld>
  <p:clrMapOvr>
    <a:masterClrMapping/>
  </p:clrMapOvr>
  <p:transition spd="slow">
    <p:dissolve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A3406D-418D-4C11-9E3F-BF4F2989DE25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04307406"/>
      </p:ext>
    </p:extLst>
  </p:cSld>
  <p:clrMapOvr>
    <a:masterClrMapping/>
  </p:clrMapOvr>
  <p:transition spd="slow">
    <p:dissolve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715363-0F92-4C7E-94F7-DA8FA2EAD202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75954153"/>
      </p:ext>
    </p:extLst>
  </p:cSld>
  <p:clrMapOvr>
    <a:masterClrMapping/>
  </p:clrMapOvr>
  <p:transition spd="slow">
    <p:dissolve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72C52E-508D-4ECA-8E62-9669925F0BF7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28880339"/>
      </p:ext>
    </p:extLst>
  </p:cSld>
  <p:clrMapOvr>
    <a:masterClrMapping/>
  </p:clrMapOvr>
  <p:transition spd="slow">
    <p:dissolve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362045-D3D6-45E7-9C90-DED9E13CE05F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62902954"/>
      </p:ext>
    </p:extLst>
  </p:cSld>
  <p:clrMapOvr>
    <a:masterClrMapping/>
  </p:clrMapOvr>
  <p:transition spd="slow">
    <p:dissolve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ED8063-0D4D-4D1C-ACC6-7027916066A9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28427123"/>
      </p:ext>
    </p:extLst>
  </p:cSld>
  <p:clrMapOvr>
    <a:masterClrMapping/>
  </p:clrMapOvr>
  <p:transition spd="slow">
    <p:dissolv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13" Type="http://schemas.openxmlformats.org/officeDocument/2006/relationships/tags" Target="../tags/tag1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17" Type="http://schemas.openxmlformats.org/officeDocument/2006/relationships/tags" Target="../tags/tag5.xml"/><Relationship Id="rId2" Type="http://schemas.openxmlformats.org/officeDocument/2006/relationships/slideLayout" Target="../slideLayouts/slideLayout101.xml"/><Relationship Id="rId16" Type="http://schemas.openxmlformats.org/officeDocument/2006/relationships/tags" Target="../tags/tag4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5" Type="http://schemas.openxmlformats.org/officeDocument/2006/relationships/tags" Target="../tags/tag3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Relationship Id="rId14" Type="http://schemas.openxmlformats.org/officeDocument/2006/relationships/tags" Target="../tags/tag2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13" Type="http://schemas.openxmlformats.org/officeDocument/2006/relationships/tags" Target="../tags/tag64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17" Type="http://schemas.openxmlformats.org/officeDocument/2006/relationships/tags" Target="../tags/tag68.xml"/><Relationship Id="rId2" Type="http://schemas.openxmlformats.org/officeDocument/2006/relationships/slideLayout" Target="../slideLayouts/slideLayout112.xml"/><Relationship Id="rId16" Type="http://schemas.openxmlformats.org/officeDocument/2006/relationships/tags" Target="../tags/tag67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5" Type="http://schemas.openxmlformats.org/officeDocument/2006/relationships/tags" Target="../tags/tag66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Relationship Id="rId14" Type="http://schemas.openxmlformats.org/officeDocument/2006/relationships/tags" Target="../tags/tag65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59.xml"/><Relationship Id="rId10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3.xml"/><Relationship Id="rId13" Type="http://schemas.openxmlformats.org/officeDocument/2006/relationships/tags" Target="../tags/tag127.xml"/><Relationship Id="rId3" Type="http://schemas.openxmlformats.org/officeDocument/2006/relationships/slideLayout" Target="../slideLayouts/slideLayout168.xml"/><Relationship Id="rId7" Type="http://schemas.openxmlformats.org/officeDocument/2006/relationships/slideLayout" Target="../slideLayouts/slideLayout172.xml"/><Relationship Id="rId12" Type="http://schemas.openxmlformats.org/officeDocument/2006/relationships/theme" Target="../theme/theme16.xml"/><Relationship Id="rId17" Type="http://schemas.openxmlformats.org/officeDocument/2006/relationships/tags" Target="../tags/tag131.xml"/><Relationship Id="rId2" Type="http://schemas.openxmlformats.org/officeDocument/2006/relationships/slideLayout" Target="../slideLayouts/slideLayout167.xml"/><Relationship Id="rId16" Type="http://schemas.openxmlformats.org/officeDocument/2006/relationships/tags" Target="../tags/tag130.xml"/><Relationship Id="rId1" Type="http://schemas.openxmlformats.org/officeDocument/2006/relationships/slideLayout" Target="../slideLayouts/slideLayout166.xml"/><Relationship Id="rId6" Type="http://schemas.openxmlformats.org/officeDocument/2006/relationships/slideLayout" Target="../slideLayouts/slideLayout171.xml"/><Relationship Id="rId11" Type="http://schemas.openxmlformats.org/officeDocument/2006/relationships/slideLayout" Target="../slideLayouts/slideLayout176.xml"/><Relationship Id="rId5" Type="http://schemas.openxmlformats.org/officeDocument/2006/relationships/slideLayout" Target="../slideLayouts/slideLayout170.xml"/><Relationship Id="rId15" Type="http://schemas.openxmlformats.org/officeDocument/2006/relationships/tags" Target="../tags/tag129.xml"/><Relationship Id="rId10" Type="http://schemas.openxmlformats.org/officeDocument/2006/relationships/slideLayout" Target="../slideLayouts/slideLayout175.xml"/><Relationship Id="rId4" Type="http://schemas.openxmlformats.org/officeDocument/2006/relationships/slideLayout" Target="../slideLayouts/slideLayout169.xml"/><Relationship Id="rId9" Type="http://schemas.openxmlformats.org/officeDocument/2006/relationships/slideLayout" Target="../slideLayouts/slideLayout174.xml"/><Relationship Id="rId14" Type="http://schemas.openxmlformats.org/officeDocument/2006/relationships/tags" Target="../tags/tag128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4.xml"/><Relationship Id="rId3" Type="http://schemas.openxmlformats.org/officeDocument/2006/relationships/slideLayout" Target="../slideLayouts/slideLayout179.xml"/><Relationship Id="rId7" Type="http://schemas.openxmlformats.org/officeDocument/2006/relationships/slideLayout" Target="../slideLayouts/slideLayout183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78.xml"/><Relationship Id="rId1" Type="http://schemas.openxmlformats.org/officeDocument/2006/relationships/slideLayout" Target="../slideLayouts/slideLayout177.xml"/><Relationship Id="rId6" Type="http://schemas.openxmlformats.org/officeDocument/2006/relationships/slideLayout" Target="../slideLayouts/slideLayout182.xml"/><Relationship Id="rId11" Type="http://schemas.openxmlformats.org/officeDocument/2006/relationships/slideLayout" Target="../slideLayouts/slideLayout187.xml"/><Relationship Id="rId5" Type="http://schemas.openxmlformats.org/officeDocument/2006/relationships/slideLayout" Target="../slideLayouts/slideLayout181.xml"/><Relationship Id="rId10" Type="http://schemas.openxmlformats.org/officeDocument/2006/relationships/slideLayout" Target="../slideLayouts/slideLayout186.xml"/><Relationship Id="rId4" Type="http://schemas.openxmlformats.org/officeDocument/2006/relationships/slideLayout" Target="../slideLayouts/slideLayout180.xml"/><Relationship Id="rId9" Type="http://schemas.openxmlformats.org/officeDocument/2006/relationships/slideLayout" Target="../slideLayouts/slideLayout185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5.xml"/><Relationship Id="rId3" Type="http://schemas.openxmlformats.org/officeDocument/2006/relationships/slideLayout" Target="../slideLayouts/slideLayout190.xml"/><Relationship Id="rId7" Type="http://schemas.openxmlformats.org/officeDocument/2006/relationships/slideLayout" Target="../slideLayouts/slideLayout194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89.xml"/><Relationship Id="rId1" Type="http://schemas.openxmlformats.org/officeDocument/2006/relationships/slideLayout" Target="../slideLayouts/slideLayout188.xml"/><Relationship Id="rId6" Type="http://schemas.openxmlformats.org/officeDocument/2006/relationships/slideLayout" Target="../slideLayouts/slideLayout193.xml"/><Relationship Id="rId11" Type="http://schemas.openxmlformats.org/officeDocument/2006/relationships/slideLayout" Target="../slideLayouts/slideLayout198.xml"/><Relationship Id="rId5" Type="http://schemas.openxmlformats.org/officeDocument/2006/relationships/slideLayout" Target="../slideLayouts/slideLayout192.xml"/><Relationship Id="rId10" Type="http://schemas.openxmlformats.org/officeDocument/2006/relationships/slideLayout" Target="../slideLayouts/slideLayout197.xml"/><Relationship Id="rId4" Type="http://schemas.openxmlformats.org/officeDocument/2006/relationships/slideLayout" Target="../slideLayouts/slideLayout191.xml"/><Relationship Id="rId9" Type="http://schemas.openxmlformats.org/officeDocument/2006/relationships/slideLayout" Target="../slideLayouts/slideLayout196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6.xml"/><Relationship Id="rId3" Type="http://schemas.openxmlformats.org/officeDocument/2006/relationships/slideLayout" Target="../slideLayouts/slideLayout201.xml"/><Relationship Id="rId7" Type="http://schemas.openxmlformats.org/officeDocument/2006/relationships/slideLayout" Target="../slideLayouts/slideLayout205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200.xml"/><Relationship Id="rId1" Type="http://schemas.openxmlformats.org/officeDocument/2006/relationships/slideLayout" Target="../slideLayouts/slideLayout199.xml"/><Relationship Id="rId6" Type="http://schemas.openxmlformats.org/officeDocument/2006/relationships/slideLayout" Target="../slideLayouts/slideLayout204.xml"/><Relationship Id="rId11" Type="http://schemas.openxmlformats.org/officeDocument/2006/relationships/slideLayout" Target="../slideLayouts/slideLayout209.xml"/><Relationship Id="rId5" Type="http://schemas.openxmlformats.org/officeDocument/2006/relationships/slideLayout" Target="../slideLayouts/slideLayout203.xml"/><Relationship Id="rId10" Type="http://schemas.openxmlformats.org/officeDocument/2006/relationships/slideLayout" Target="../slideLayouts/slideLayout208.xml"/><Relationship Id="rId4" Type="http://schemas.openxmlformats.org/officeDocument/2006/relationships/slideLayout" Target="../slideLayouts/slideLayout202.xml"/><Relationship Id="rId9" Type="http://schemas.openxmlformats.org/officeDocument/2006/relationships/slideLayout" Target="../slideLayouts/slideLayout20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7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12.xml"/><Relationship Id="rId7" Type="http://schemas.openxmlformats.org/officeDocument/2006/relationships/slideLayout" Target="../slideLayouts/slideLayout216.xml"/><Relationship Id="rId12" Type="http://schemas.openxmlformats.org/officeDocument/2006/relationships/theme" Target="../theme/theme20.xml"/><Relationship Id="rId2" Type="http://schemas.openxmlformats.org/officeDocument/2006/relationships/slideLayout" Target="../slideLayouts/slideLayout211.xml"/><Relationship Id="rId1" Type="http://schemas.openxmlformats.org/officeDocument/2006/relationships/slideLayout" Target="../slideLayouts/slideLayout210.xml"/><Relationship Id="rId6" Type="http://schemas.openxmlformats.org/officeDocument/2006/relationships/slideLayout" Target="../slideLayouts/slideLayout215.xml"/><Relationship Id="rId11" Type="http://schemas.openxmlformats.org/officeDocument/2006/relationships/slideLayout" Target="../slideLayouts/slideLayout220.xml"/><Relationship Id="rId5" Type="http://schemas.openxmlformats.org/officeDocument/2006/relationships/slideLayout" Target="../slideLayouts/slideLayout214.xml"/><Relationship Id="rId10" Type="http://schemas.openxmlformats.org/officeDocument/2006/relationships/slideLayout" Target="../slideLayouts/slideLayout219.xml"/><Relationship Id="rId4" Type="http://schemas.openxmlformats.org/officeDocument/2006/relationships/slideLayout" Target="../slideLayouts/slideLayout213.xml"/><Relationship Id="rId9" Type="http://schemas.openxmlformats.org/officeDocument/2006/relationships/slideLayout" Target="../slideLayouts/slideLayout218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8.xml"/><Relationship Id="rId3" Type="http://schemas.openxmlformats.org/officeDocument/2006/relationships/slideLayout" Target="../slideLayouts/slideLayout223.xml"/><Relationship Id="rId7" Type="http://schemas.openxmlformats.org/officeDocument/2006/relationships/slideLayout" Target="../slideLayouts/slideLayout227.xml"/><Relationship Id="rId12" Type="http://schemas.openxmlformats.org/officeDocument/2006/relationships/theme" Target="../theme/theme21.xml"/><Relationship Id="rId2" Type="http://schemas.openxmlformats.org/officeDocument/2006/relationships/slideLayout" Target="../slideLayouts/slideLayout222.xml"/><Relationship Id="rId1" Type="http://schemas.openxmlformats.org/officeDocument/2006/relationships/slideLayout" Target="../slideLayouts/slideLayout221.xml"/><Relationship Id="rId6" Type="http://schemas.openxmlformats.org/officeDocument/2006/relationships/slideLayout" Target="../slideLayouts/slideLayout226.xml"/><Relationship Id="rId11" Type="http://schemas.openxmlformats.org/officeDocument/2006/relationships/slideLayout" Target="../slideLayouts/slideLayout231.xml"/><Relationship Id="rId5" Type="http://schemas.openxmlformats.org/officeDocument/2006/relationships/slideLayout" Target="../slideLayouts/slideLayout225.xml"/><Relationship Id="rId10" Type="http://schemas.openxmlformats.org/officeDocument/2006/relationships/slideLayout" Target="../slideLayouts/slideLayout230.xml"/><Relationship Id="rId4" Type="http://schemas.openxmlformats.org/officeDocument/2006/relationships/slideLayout" Target="../slideLayouts/slideLayout224.xml"/><Relationship Id="rId9" Type="http://schemas.openxmlformats.org/officeDocument/2006/relationships/slideLayout" Target="../slideLayouts/slideLayout2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Clic para editar estilo título patrón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Haga clic para modificar el estilo de texto del patrón</a:t>
            </a:r>
          </a:p>
          <a:p>
            <a:pPr lvl="1"/>
            <a:r>
              <a:rPr lang="ca-ES" smtClean="0"/>
              <a:t>Segundo nivel</a:t>
            </a:r>
          </a:p>
          <a:p>
            <a:pPr lvl="2"/>
            <a:r>
              <a:rPr lang="ca-ES" smtClean="0"/>
              <a:t>Tercer nivel</a:t>
            </a:r>
          </a:p>
          <a:p>
            <a:pPr lvl="3"/>
            <a:r>
              <a:rPr lang="ca-ES" smtClean="0"/>
              <a:t>Cuarto nivel</a:t>
            </a:r>
          </a:p>
          <a:p>
            <a:pPr lvl="4"/>
            <a:r>
              <a:rPr lang="ca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Times" charset="0"/>
                <a:cs typeface="+mn-cs"/>
              </a:defRPr>
            </a:lvl1pPr>
          </a:lstStyle>
          <a:p>
            <a:pPr>
              <a:defRPr/>
            </a:pPr>
            <a:fld id="{EB1C56C3-EC14-46FD-8C5C-828879D2C132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37" r:id="rId1"/>
    <p:sldLayoutId id="2147484338" r:id="rId2"/>
    <p:sldLayoutId id="2147484339" r:id="rId3"/>
    <p:sldLayoutId id="2147484340" r:id="rId4"/>
    <p:sldLayoutId id="2147484341" r:id="rId5"/>
    <p:sldLayoutId id="2147484342" r:id="rId6"/>
    <p:sldLayoutId id="2147484343" r:id="rId7"/>
    <p:sldLayoutId id="2147484344" r:id="rId8"/>
    <p:sldLayoutId id="2147484345" r:id="rId9"/>
    <p:sldLayoutId id="2147484346" r:id="rId10"/>
    <p:sldLayoutId id="2147484347" r:id="rId11"/>
  </p:sldLayoutIdLst>
  <p:transition spd="slow">
    <p:rand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Segnaposto titolo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3075" name="Segnaposto testo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C5EACBBD-A6AD-4740-85D5-809482F58CF2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13/02/2018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DE4E097C-820D-4D17-B603-13E807EDFFC5}" type="slidenum">
              <a:rPr lang="it-IT">
                <a:solidFill>
                  <a:prstClr val="black">
                    <a:tint val="75000"/>
                  </a:prstClr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34190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54" r:id="rId1"/>
    <p:sldLayoutId id="2147484555" r:id="rId2"/>
    <p:sldLayoutId id="2147484556" r:id="rId3"/>
    <p:sldLayoutId id="2147484557" r:id="rId4"/>
    <p:sldLayoutId id="2147484558" r:id="rId5"/>
    <p:sldLayoutId id="2147484559" r:id="rId6"/>
    <p:sldLayoutId id="2147484560" r:id="rId7"/>
    <p:sldLayoutId id="2147484561" r:id="rId8"/>
    <p:sldLayoutId id="2147484562" r:id="rId9"/>
    <p:sldLayoutId id="2147484563" r:id="rId10"/>
    <p:sldLayoutId id="214748456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Segnaposto titolo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3075" name="Segnaposto testo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Times"/>
              </a:defRPr>
            </a:lvl1pPr>
          </a:lstStyle>
          <a:p>
            <a:pPr eaLnBrk="0" hangingPunct="0">
              <a:defRPr/>
            </a:pPr>
            <a:fld id="{652DA2C1-7B37-4509-AEF0-E54B0A90CF46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 eaLnBrk="0" hangingPunct="0">
                <a:defRPr/>
              </a:pPr>
              <a:t>13/02/2018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Times"/>
              </a:defRPr>
            </a:lvl1pPr>
          </a:lstStyle>
          <a:p>
            <a:pPr eaLnBrk="0" hangingPunct="0"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Times"/>
              </a:defRPr>
            </a:lvl1pPr>
          </a:lstStyle>
          <a:p>
            <a:pPr eaLnBrk="0" hangingPunct="0">
              <a:defRPr/>
            </a:pPr>
            <a:fld id="{2BE986A6-FBD9-4B3B-99FB-7893A7A3F9EB}" type="slidenum">
              <a:rPr lang="it-IT">
                <a:solidFill>
                  <a:prstClr val="black">
                    <a:tint val="75000"/>
                  </a:prstClr>
                </a:solidFill>
              </a:rPr>
              <a:pPr eaLnBrk="0" hangingPunct="0"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38981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66" r:id="rId1"/>
    <p:sldLayoutId id="2147484567" r:id="rId2"/>
    <p:sldLayoutId id="2147484568" r:id="rId3"/>
    <p:sldLayoutId id="2147484569" r:id="rId4"/>
    <p:sldLayoutId id="2147484570" r:id="rId5"/>
    <p:sldLayoutId id="2147484571" r:id="rId6"/>
    <p:sldLayoutId id="2147484572" r:id="rId7"/>
    <p:sldLayoutId id="2147484573" r:id="rId8"/>
    <p:sldLayoutId id="2147484574" r:id="rId9"/>
    <p:sldLayoutId id="2147484575" r:id="rId10"/>
    <p:sldLayoutId id="214748457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Clic para editar estilo título patrón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Haga clic para modificar el estilo de texto del patrón</a:t>
            </a:r>
          </a:p>
          <a:p>
            <a:pPr lvl="1"/>
            <a:r>
              <a:rPr lang="ca-ES" smtClean="0"/>
              <a:t>Segundo nivel</a:t>
            </a:r>
          </a:p>
          <a:p>
            <a:pPr lvl="2"/>
            <a:r>
              <a:rPr lang="ca-ES" smtClean="0"/>
              <a:t>Tercer nivel</a:t>
            </a:r>
          </a:p>
          <a:p>
            <a:pPr lvl="3"/>
            <a:r>
              <a:rPr lang="ca-ES" smtClean="0"/>
              <a:t>Cuarto nivel</a:t>
            </a:r>
          </a:p>
          <a:p>
            <a:pPr lvl="4"/>
            <a:r>
              <a:rPr lang="ca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Times" charset="0"/>
                <a:cs typeface="+mn-cs"/>
              </a:defRPr>
            </a:lvl1pPr>
          </a:lstStyle>
          <a:p>
            <a:pPr>
              <a:defRPr/>
            </a:pPr>
            <a:fld id="{08160992-D598-44A4-A5AC-AB754627F551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24199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90" r:id="rId1"/>
    <p:sldLayoutId id="2147484591" r:id="rId2"/>
    <p:sldLayoutId id="2147484592" r:id="rId3"/>
    <p:sldLayoutId id="2147484593" r:id="rId4"/>
    <p:sldLayoutId id="2147484594" r:id="rId5"/>
    <p:sldLayoutId id="2147484595" r:id="rId6"/>
    <p:sldLayoutId id="2147484596" r:id="rId7"/>
    <p:sldLayoutId id="2147484597" r:id="rId8"/>
    <p:sldLayoutId id="2147484598" r:id="rId9"/>
    <p:sldLayoutId id="2147484599" r:id="rId10"/>
    <p:sldLayoutId id="214748460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E41A6D44-0E1E-4CC8-9965-0F60F1156495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13/02/2018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94CC4336-A391-40BB-8860-0C1A7F104913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080724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02" r:id="rId1"/>
    <p:sldLayoutId id="2147484603" r:id="rId2"/>
    <p:sldLayoutId id="2147484604" r:id="rId3"/>
    <p:sldLayoutId id="2147484605" r:id="rId4"/>
    <p:sldLayoutId id="2147484606" r:id="rId5"/>
    <p:sldLayoutId id="2147484607" r:id="rId6"/>
    <p:sldLayoutId id="2147484608" r:id="rId7"/>
    <p:sldLayoutId id="2147484609" r:id="rId8"/>
    <p:sldLayoutId id="2147484610" r:id="rId9"/>
    <p:sldLayoutId id="2147484611" r:id="rId10"/>
    <p:sldLayoutId id="214748461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6147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67DB7F0-667C-4F33-A048-B91877CD45AB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13/02/2018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51F5E10-3B88-45F9-97A8-27A4914541B1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487107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14" r:id="rId1"/>
    <p:sldLayoutId id="2147484615" r:id="rId2"/>
    <p:sldLayoutId id="2147484616" r:id="rId3"/>
    <p:sldLayoutId id="2147484617" r:id="rId4"/>
    <p:sldLayoutId id="2147484618" r:id="rId5"/>
    <p:sldLayoutId id="2147484619" r:id="rId6"/>
    <p:sldLayoutId id="2147484620" r:id="rId7"/>
    <p:sldLayoutId id="2147484621" r:id="rId8"/>
    <p:sldLayoutId id="2147484622" r:id="rId9"/>
    <p:sldLayoutId id="2147484623" r:id="rId10"/>
    <p:sldLayoutId id="214748462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Clic para editar estilo título patrón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Haga clic para modificar el estilo de texto del patrón</a:t>
            </a:r>
          </a:p>
          <a:p>
            <a:pPr lvl="1"/>
            <a:r>
              <a:rPr lang="ca-ES" smtClean="0"/>
              <a:t>Segundo nivel</a:t>
            </a:r>
          </a:p>
          <a:p>
            <a:pPr lvl="2"/>
            <a:r>
              <a:rPr lang="ca-ES" smtClean="0"/>
              <a:t>Tercer nivel</a:t>
            </a:r>
          </a:p>
          <a:p>
            <a:pPr lvl="3"/>
            <a:r>
              <a:rPr lang="ca-ES" smtClean="0"/>
              <a:t>Cuarto nivel</a:t>
            </a:r>
          </a:p>
          <a:p>
            <a:pPr lvl="4"/>
            <a:r>
              <a:rPr lang="ca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Times" charset="0"/>
                <a:cs typeface="+mn-cs"/>
              </a:defRPr>
            </a:lvl1pPr>
          </a:lstStyle>
          <a:p>
            <a:pPr>
              <a:defRPr/>
            </a:pPr>
            <a:fld id="{08160992-D598-44A4-A5AC-AB754627F551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007491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26" r:id="rId1"/>
    <p:sldLayoutId id="2147484627" r:id="rId2"/>
    <p:sldLayoutId id="2147484628" r:id="rId3"/>
    <p:sldLayoutId id="2147484629" r:id="rId4"/>
    <p:sldLayoutId id="2147484630" r:id="rId5"/>
    <p:sldLayoutId id="2147484631" r:id="rId6"/>
    <p:sldLayoutId id="2147484632" r:id="rId7"/>
    <p:sldLayoutId id="2147484633" r:id="rId8"/>
    <p:sldLayoutId id="2147484634" r:id="rId9"/>
    <p:sldLayoutId id="2147484635" r:id="rId10"/>
    <p:sldLayoutId id="214748463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egnaposto titolo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13315" name="Segnaposto testo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eaLnBrk="0" hangingPunct="0">
              <a:defRPr/>
            </a:pPr>
            <a:fld id="{E26AD543-C299-4969-AE23-DBA331B87B39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 eaLnBrk="0" hangingPunct="0">
                <a:defRPr/>
              </a:pPr>
              <a:t>13/02/2018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eaLnBrk="0" hangingPunct="0"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eaLnBrk="0" hangingPunct="0">
              <a:defRPr/>
            </a:pPr>
            <a:fld id="{93B7A56F-1A8A-486E-AB56-8FB2C28583BD}" type="slidenum">
              <a:rPr lang="it-IT">
                <a:solidFill>
                  <a:prstClr val="black">
                    <a:tint val="75000"/>
                  </a:prstClr>
                </a:solidFill>
              </a:rPr>
              <a:pPr eaLnBrk="0" hangingPunct="0"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002943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38" r:id="rId1"/>
    <p:sldLayoutId id="2147484639" r:id="rId2"/>
    <p:sldLayoutId id="2147484640" r:id="rId3"/>
    <p:sldLayoutId id="2147484641" r:id="rId4"/>
    <p:sldLayoutId id="2147484642" r:id="rId5"/>
    <p:sldLayoutId id="2147484643" r:id="rId6"/>
    <p:sldLayoutId id="2147484644" r:id="rId7"/>
    <p:sldLayoutId id="2147484645" r:id="rId8"/>
    <p:sldLayoutId id="2147484646" r:id="rId9"/>
    <p:sldLayoutId id="2147484647" r:id="rId10"/>
    <p:sldLayoutId id="214748464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7171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fld id="{A0C2538B-5974-4739-8370-A7C63AA953F1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13/02/2018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fld id="{D9D018B3-5473-434D-987E-BF5E8C30CD36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799687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50" r:id="rId1"/>
    <p:sldLayoutId id="2147484651" r:id="rId2"/>
    <p:sldLayoutId id="2147484652" r:id="rId3"/>
    <p:sldLayoutId id="2147484653" r:id="rId4"/>
    <p:sldLayoutId id="2147484654" r:id="rId5"/>
    <p:sldLayoutId id="2147484655" r:id="rId6"/>
    <p:sldLayoutId id="2147484656" r:id="rId7"/>
    <p:sldLayoutId id="2147484657" r:id="rId8"/>
    <p:sldLayoutId id="2147484658" r:id="rId9"/>
    <p:sldLayoutId id="2147484659" r:id="rId10"/>
    <p:sldLayoutId id="214748466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4099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 charset="0"/>
                <a:cs typeface="+mn-cs"/>
              </a:defRPr>
            </a:lvl1pPr>
          </a:lstStyle>
          <a:p>
            <a:pPr>
              <a:defRPr/>
            </a:pPr>
            <a:fld id="{8CC8858F-FBB4-42F7-8F89-AADAA8263F1C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13/02/2018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 charset="0"/>
                <a:cs typeface="+mn-cs"/>
              </a:defRPr>
            </a:lvl1pPr>
          </a:lstStyle>
          <a:p>
            <a:pPr>
              <a:defRPr/>
            </a:pPr>
            <a:fld id="{D4A0EE85-DF2F-4C85-9211-C24C8D4F8701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638590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62" r:id="rId1"/>
    <p:sldLayoutId id="2147484663" r:id="rId2"/>
    <p:sldLayoutId id="2147484664" r:id="rId3"/>
    <p:sldLayoutId id="2147484665" r:id="rId4"/>
    <p:sldLayoutId id="2147484666" r:id="rId5"/>
    <p:sldLayoutId id="2147484667" r:id="rId6"/>
    <p:sldLayoutId id="2147484668" r:id="rId7"/>
    <p:sldLayoutId id="2147484669" r:id="rId8"/>
    <p:sldLayoutId id="2147484670" r:id="rId9"/>
    <p:sldLayoutId id="2147484671" r:id="rId10"/>
    <p:sldLayoutId id="2147484672" r:id="rId11"/>
  </p:sldLayoutIdLst>
  <p:transition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6147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4C86B9F-3471-4ECD-96D4-D06412E5F0F8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13/02/2018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789D3A0-9E6E-4C55-8174-C2E5DACF7015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040506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74" r:id="rId1"/>
    <p:sldLayoutId id="2147484675" r:id="rId2"/>
    <p:sldLayoutId id="2147484676" r:id="rId3"/>
    <p:sldLayoutId id="2147484677" r:id="rId4"/>
    <p:sldLayoutId id="2147484678" r:id="rId5"/>
    <p:sldLayoutId id="2147484679" r:id="rId6"/>
    <p:sldLayoutId id="2147484680" r:id="rId7"/>
    <p:sldLayoutId id="2147484681" r:id="rId8"/>
    <p:sldLayoutId id="2147484682" r:id="rId9"/>
    <p:sldLayoutId id="2147484683" r:id="rId10"/>
    <p:sldLayoutId id="214748468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Clic para editar estilo título patrón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Haga clic para modificar el estilo de texto del patrón</a:t>
            </a:r>
          </a:p>
          <a:p>
            <a:pPr lvl="1"/>
            <a:r>
              <a:rPr lang="ca-ES" smtClean="0"/>
              <a:t>Segundo nivel</a:t>
            </a:r>
          </a:p>
          <a:p>
            <a:pPr lvl="2"/>
            <a:r>
              <a:rPr lang="ca-ES" smtClean="0"/>
              <a:t>Tercer nivel</a:t>
            </a:r>
          </a:p>
          <a:p>
            <a:pPr lvl="3"/>
            <a:r>
              <a:rPr lang="ca-ES" smtClean="0"/>
              <a:t>Cuarto nivel</a:t>
            </a:r>
          </a:p>
          <a:p>
            <a:pPr lvl="4"/>
            <a:r>
              <a:rPr lang="ca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Times" charset="0"/>
                <a:cs typeface="+mn-cs"/>
              </a:defRPr>
            </a:lvl1pPr>
          </a:lstStyle>
          <a:p>
            <a:pPr>
              <a:defRPr/>
            </a:pPr>
            <a:fld id="{A41ABD47-1479-45E3-8C7B-4EEDC001ACEA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48" r:id="rId1"/>
    <p:sldLayoutId id="2147484349" r:id="rId2"/>
    <p:sldLayoutId id="2147484350" r:id="rId3"/>
    <p:sldLayoutId id="2147484351" r:id="rId4"/>
    <p:sldLayoutId id="2147484352" r:id="rId5"/>
    <p:sldLayoutId id="2147484353" r:id="rId6"/>
    <p:sldLayoutId id="2147484354" r:id="rId7"/>
    <p:sldLayoutId id="2147484355" r:id="rId8"/>
    <p:sldLayoutId id="2147484356" r:id="rId9"/>
    <p:sldLayoutId id="2147484357" r:id="rId10"/>
    <p:sldLayoutId id="214748435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 dello schema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it-IT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it-IT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D6D60FAB-F084-4F58-9146-2D5023A3AACC}" type="slidenum">
              <a:rPr lang="it-IT">
                <a:solidFill>
                  <a:srgbClr val="000000"/>
                </a:solidFill>
                <a:latin typeface="Times New Roman" pitchFamily="18" charset="0"/>
              </a:rPr>
              <a:pPr/>
              <a:t>‹N›</a:t>
            </a:fld>
            <a:endParaRPr lang="it-IT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890580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86" r:id="rId1"/>
    <p:sldLayoutId id="2147484687" r:id="rId2"/>
    <p:sldLayoutId id="2147484688" r:id="rId3"/>
    <p:sldLayoutId id="2147484689" r:id="rId4"/>
    <p:sldLayoutId id="2147484690" r:id="rId5"/>
    <p:sldLayoutId id="2147484691" r:id="rId6"/>
    <p:sldLayoutId id="2147484692" r:id="rId7"/>
    <p:sldLayoutId id="2147484693" r:id="rId8"/>
    <p:sldLayoutId id="2147484694" r:id="rId9"/>
    <p:sldLayoutId id="2147484695" r:id="rId10"/>
    <p:sldLayoutId id="2147484696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7171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fld id="{A0C2538B-5974-4739-8370-A7C63AA953F1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13/02/2018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fld id="{D9D018B3-5473-434D-987E-BF5E8C30CD36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98" r:id="rId1"/>
    <p:sldLayoutId id="2147484699" r:id="rId2"/>
    <p:sldLayoutId id="2147484700" r:id="rId3"/>
    <p:sldLayoutId id="2147484701" r:id="rId4"/>
    <p:sldLayoutId id="2147484702" r:id="rId5"/>
    <p:sldLayoutId id="2147484703" r:id="rId6"/>
    <p:sldLayoutId id="2147484704" r:id="rId7"/>
    <p:sldLayoutId id="2147484705" r:id="rId8"/>
    <p:sldLayoutId id="2147484706" r:id="rId9"/>
    <p:sldLayoutId id="2147484707" r:id="rId10"/>
    <p:sldLayoutId id="214748470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Clic para editar estilo título patrón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Haga clic para modificar el estilo de texto del patrón</a:t>
            </a:r>
          </a:p>
          <a:p>
            <a:pPr lvl="1"/>
            <a:r>
              <a:rPr lang="ca-ES" smtClean="0"/>
              <a:t>Segundo nivel</a:t>
            </a:r>
          </a:p>
          <a:p>
            <a:pPr lvl="2"/>
            <a:r>
              <a:rPr lang="ca-ES" smtClean="0"/>
              <a:t>Tercer nivel</a:t>
            </a:r>
          </a:p>
          <a:p>
            <a:pPr lvl="3"/>
            <a:r>
              <a:rPr lang="ca-ES" smtClean="0"/>
              <a:t>Cuarto nivel</a:t>
            </a:r>
          </a:p>
          <a:p>
            <a:pPr lvl="4"/>
            <a:r>
              <a:rPr lang="ca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Times" charset="0"/>
                <a:cs typeface="+mn-cs"/>
              </a:defRPr>
            </a:lvl1pPr>
          </a:lstStyle>
          <a:p>
            <a:pPr>
              <a:defRPr/>
            </a:pPr>
            <a:fld id="{0A098B8F-DD40-4FE4-AA79-BBE4B5758F09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59" r:id="rId1"/>
    <p:sldLayoutId id="2147484360" r:id="rId2"/>
    <p:sldLayoutId id="2147484361" r:id="rId3"/>
    <p:sldLayoutId id="2147484362" r:id="rId4"/>
    <p:sldLayoutId id="2147484363" r:id="rId5"/>
    <p:sldLayoutId id="2147484364" r:id="rId6"/>
    <p:sldLayoutId id="2147484365" r:id="rId7"/>
    <p:sldLayoutId id="2147484366" r:id="rId8"/>
    <p:sldLayoutId id="2147484367" r:id="rId9"/>
    <p:sldLayoutId id="2147484368" r:id="rId10"/>
    <p:sldLayoutId id="214748436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4099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 charset="0"/>
                <a:cs typeface="+mn-cs"/>
              </a:defRPr>
            </a:lvl1pPr>
          </a:lstStyle>
          <a:p>
            <a:pPr>
              <a:defRPr/>
            </a:pPr>
            <a:fld id="{F85DBAFA-45A2-4756-BC65-4D892F26CBDD}" type="datetimeFigureOut">
              <a:rPr lang="it-IT"/>
              <a:pPr>
                <a:defRPr/>
              </a:pPr>
              <a:t>13/02/2018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 charset="0"/>
                <a:cs typeface="+mn-cs"/>
              </a:defRPr>
            </a:lvl1pPr>
          </a:lstStyle>
          <a:p>
            <a:pPr>
              <a:defRPr/>
            </a:pPr>
            <a:fld id="{F7AFB152-4F83-4911-8212-C7576801FC0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70" r:id="rId1"/>
    <p:sldLayoutId id="2147484371" r:id="rId2"/>
    <p:sldLayoutId id="2147484372" r:id="rId3"/>
    <p:sldLayoutId id="2147484373" r:id="rId4"/>
    <p:sldLayoutId id="2147484374" r:id="rId5"/>
    <p:sldLayoutId id="2147484375" r:id="rId6"/>
    <p:sldLayoutId id="2147484376" r:id="rId7"/>
    <p:sldLayoutId id="2147484377" r:id="rId8"/>
    <p:sldLayoutId id="2147484378" r:id="rId9"/>
    <p:sldLayoutId id="2147484379" r:id="rId10"/>
    <p:sldLayoutId id="2147484380" r:id="rId11"/>
  </p:sldLayoutIdLst>
  <p:transition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 dello schema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fontAlgn="auto" hangingPunct="0">
              <a:spcBef>
                <a:spcPts val="0"/>
              </a:spcBef>
              <a:spcAft>
                <a:spcPts val="0"/>
              </a:spcAft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fontAlgn="auto" hangingPunct="0">
              <a:spcBef>
                <a:spcPts val="0"/>
              </a:spcBef>
              <a:spcAft>
                <a:spcPts val="0"/>
              </a:spcAft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fontAlgn="auto" hangingPunct="0">
              <a:spcBef>
                <a:spcPts val="0"/>
              </a:spcBef>
              <a:spcAft>
                <a:spcPts val="0"/>
              </a:spcAft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fld id="{57E8FC0C-BBED-44FC-B388-E71C8041C8C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81" r:id="rId1"/>
    <p:sldLayoutId id="2147484382" r:id="rId2"/>
    <p:sldLayoutId id="2147484383" r:id="rId3"/>
    <p:sldLayoutId id="2147484384" r:id="rId4"/>
    <p:sldLayoutId id="2147484385" r:id="rId5"/>
    <p:sldLayoutId id="2147484386" r:id="rId6"/>
    <p:sldLayoutId id="2147484387" r:id="rId7"/>
    <p:sldLayoutId id="2147484388" r:id="rId8"/>
    <p:sldLayoutId id="2147484389" r:id="rId9"/>
    <p:sldLayoutId id="2147484390" r:id="rId10"/>
    <p:sldLayoutId id="2147484391" r:id="rId11"/>
  </p:sldLayoutIdLst>
  <p:transition spd="med">
    <p:dissolv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6147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7E31E1F-64A3-4722-A730-9B63F3BE70C9}" type="datetimeFigureOut">
              <a:rPr lang="it-IT"/>
              <a:pPr>
                <a:defRPr/>
              </a:pPr>
              <a:t>13/02/2018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0A65030-684E-4B2E-9F97-A4EF89DFDAA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92" r:id="rId1"/>
    <p:sldLayoutId id="2147484393" r:id="rId2"/>
    <p:sldLayoutId id="2147484394" r:id="rId3"/>
    <p:sldLayoutId id="2147484395" r:id="rId4"/>
    <p:sldLayoutId id="2147484396" r:id="rId5"/>
    <p:sldLayoutId id="2147484397" r:id="rId6"/>
    <p:sldLayoutId id="2147484398" r:id="rId7"/>
    <p:sldLayoutId id="2147484399" r:id="rId8"/>
    <p:sldLayoutId id="2147484400" r:id="rId9"/>
    <p:sldLayoutId id="2147484401" r:id="rId10"/>
    <p:sldLayoutId id="214748440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Clic para editar estilo título patrón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Haga clic para modificar el estilo de texto del patrón</a:t>
            </a:r>
          </a:p>
          <a:p>
            <a:pPr lvl="1"/>
            <a:r>
              <a:rPr lang="ca-ES" smtClean="0"/>
              <a:t>Segundo nivel</a:t>
            </a:r>
          </a:p>
          <a:p>
            <a:pPr lvl="2"/>
            <a:r>
              <a:rPr lang="ca-ES" smtClean="0"/>
              <a:t>Tercer nivel</a:t>
            </a:r>
          </a:p>
          <a:p>
            <a:pPr lvl="3"/>
            <a:r>
              <a:rPr lang="ca-ES" smtClean="0"/>
              <a:t>Cuarto nivel</a:t>
            </a:r>
          </a:p>
          <a:p>
            <a:pPr lvl="4"/>
            <a:r>
              <a:rPr lang="ca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fld id="{C49E1666-9528-4DD8-86D3-286D554FFA51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14" r:id="rId1"/>
    <p:sldLayoutId id="2147484415" r:id="rId2"/>
    <p:sldLayoutId id="2147484416" r:id="rId3"/>
    <p:sldLayoutId id="2147484417" r:id="rId4"/>
    <p:sldLayoutId id="2147484418" r:id="rId5"/>
    <p:sldLayoutId id="2147484419" r:id="rId6"/>
    <p:sldLayoutId id="2147484420" r:id="rId7"/>
    <p:sldLayoutId id="2147484421" r:id="rId8"/>
    <p:sldLayoutId id="2147484422" r:id="rId9"/>
    <p:sldLayoutId id="2147484423" r:id="rId10"/>
    <p:sldLayoutId id="2147484424" r:id="rId11"/>
  </p:sldLayoutIdLst>
  <p:transition spd="slow">
    <p:dissolv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Clic para editar estilo título patrón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Haga clic para modificar el estilo de texto del patrón</a:t>
            </a:r>
          </a:p>
          <a:p>
            <a:pPr lvl="1"/>
            <a:r>
              <a:rPr lang="ca-ES" smtClean="0"/>
              <a:t>Segundo nivel</a:t>
            </a:r>
          </a:p>
          <a:p>
            <a:pPr lvl="2"/>
            <a:r>
              <a:rPr lang="ca-ES" smtClean="0"/>
              <a:t>Tercer nivel</a:t>
            </a:r>
          </a:p>
          <a:p>
            <a:pPr lvl="3"/>
            <a:r>
              <a:rPr lang="ca-ES" smtClean="0"/>
              <a:t>Cuarto nivel</a:t>
            </a:r>
          </a:p>
          <a:p>
            <a:pPr lvl="4"/>
            <a:r>
              <a:rPr lang="ca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Times" charset="0"/>
                <a:cs typeface="+mn-cs"/>
              </a:defRPr>
            </a:lvl1pPr>
          </a:lstStyle>
          <a:p>
            <a:pPr>
              <a:defRPr/>
            </a:pPr>
            <a:fld id="{C879F26F-A91F-4DBB-AD65-1DA86FC41AF5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91018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70" r:id="rId1"/>
    <p:sldLayoutId id="2147484471" r:id="rId2"/>
    <p:sldLayoutId id="2147484472" r:id="rId3"/>
    <p:sldLayoutId id="2147484473" r:id="rId4"/>
    <p:sldLayoutId id="2147484474" r:id="rId5"/>
    <p:sldLayoutId id="2147484475" r:id="rId6"/>
    <p:sldLayoutId id="2147484476" r:id="rId7"/>
    <p:sldLayoutId id="2147484477" r:id="rId8"/>
    <p:sldLayoutId id="2147484478" r:id="rId9"/>
    <p:sldLayoutId id="2147484479" r:id="rId10"/>
    <p:sldLayoutId id="214748448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Clic para editar estilo título patrón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Haga clic para modificar el estilo de texto del patrón</a:t>
            </a:r>
          </a:p>
          <a:p>
            <a:pPr lvl="1"/>
            <a:r>
              <a:rPr lang="ca-ES" smtClean="0"/>
              <a:t>Segundo nivel</a:t>
            </a:r>
          </a:p>
          <a:p>
            <a:pPr lvl="2"/>
            <a:r>
              <a:rPr lang="ca-ES" smtClean="0"/>
              <a:t>Tercer nivel</a:t>
            </a:r>
          </a:p>
          <a:p>
            <a:pPr lvl="3"/>
            <a:r>
              <a:rPr lang="ca-ES" smtClean="0"/>
              <a:t>Cuarto nivel</a:t>
            </a:r>
          </a:p>
          <a:p>
            <a:pPr lvl="4"/>
            <a:r>
              <a:rPr lang="ca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fld id="{18F791C4-9E04-4F3A-BE41-65E4AF7C24A8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711176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06" r:id="rId1"/>
    <p:sldLayoutId id="2147484507" r:id="rId2"/>
    <p:sldLayoutId id="2147484508" r:id="rId3"/>
    <p:sldLayoutId id="2147484509" r:id="rId4"/>
    <p:sldLayoutId id="2147484510" r:id="rId5"/>
    <p:sldLayoutId id="2147484511" r:id="rId6"/>
    <p:sldLayoutId id="2147484512" r:id="rId7"/>
    <p:sldLayoutId id="2147484513" r:id="rId8"/>
    <p:sldLayoutId id="2147484514" r:id="rId9"/>
    <p:sldLayoutId id="2147484515" r:id="rId10"/>
    <p:sldLayoutId id="2147484516" r:id="rId11"/>
  </p:sldLayoutIdLst>
  <p:transition spd="slow">
    <p:dissolv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84.xml"/></Relationships>
</file>

<file path=ppt/slides/_rels/slide100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94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4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gif"/><Relationship Id="rId1" Type="http://schemas.openxmlformats.org/officeDocument/2006/relationships/slideLayout" Target="../slideLayouts/slideLayout194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05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94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11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11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11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11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1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84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11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11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11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11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6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3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95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9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84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95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95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95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95.xml"/></Relationships>
</file>

<file path=ppt/slides/_rels/slide124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95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95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95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95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95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9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84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95.xml"/></Relationships>
</file>

<file path=ppt/slides/_rels/slide131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95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95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95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95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95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9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8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8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8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8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8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8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0.xml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0.xml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0.xml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0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0.xml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8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0.xml"/></Relationships>
</file>

<file path=ppt/slides/_rels/slide41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0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39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39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3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8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39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39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39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39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39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39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39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39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39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3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8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39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39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39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39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39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39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39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0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0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84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tags" Target="../tags/tag192.xml"/><Relationship Id="rId2" Type="http://schemas.openxmlformats.org/officeDocument/2006/relationships/tags" Target="../tags/tag191.xml"/><Relationship Id="rId1" Type="http://schemas.openxmlformats.org/officeDocument/2006/relationships/tags" Target="../tags/tag190.xml"/><Relationship Id="rId5" Type="http://schemas.openxmlformats.org/officeDocument/2006/relationships/image" Target="../media/image42.jpeg"/><Relationship Id="rId4" Type="http://schemas.openxmlformats.org/officeDocument/2006/relationships/slideLayout" Target="../slideLayouts/slideLayout17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tags" Target="../tags/tag195.xml"/><Relationship Id="rId2" Type="http://schemas.openxmlformats.org/officeDocument/2006/relationships/tags" Target="../tags/tag194.xml"/><Relationship Id="rId1" Type="http://schemas.openxmlformats.org/officeDocument/2006/relationships/tags" Target="../tags/tag193.xml"/><Relationship Id="rId5" Type="http://schemas.openxmlformats.org/officeDocument/2006/relationships/image" Target="../media/image43.jpeg"/><Relationship Id="rId4" Type="http://schemas.openxmlformats.org/officeDocument/2006/relationships/slideLayout" Target="../slideLayouts/slideLayout17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tags" Target="../tags/tag198.xml"/><Relationship Id="rId2" Type="http://schemas.openxmlformats.org/officeDocument/2006/relationships/tags" Target="../tags/tag197.xml"/><Relationship Id="rId1" Type="http://schemas.openxmlformats.org/officeDocument/2006/relationships/tags" Target="../tags/tag196.xml"/><Relationship Id="rId5" Type="http://schemas.openxmlformats.org/officeDocument/2006/relationships/image" Target="../media/image44.jpeg"/><Relationship Id="rId4" Type="http://schemas.openxmlformats.org/officeDocument/2006/relationships/slideLayout" Target="../slideLayouts/slideLayout17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2.xml"/><Relationship Id="rId2" Type="http://schemas.openxmlformats.org/officeDocument/2006/relationships/tags" Target="../tags/tag200.xml"/><Relationship Id="rId1" Type="http://schemas.openxmlformats.org/officeDocument/2006/relationships/tags" Target="../tags/tag199.xml"/><Relationship Id="rId4" Type="http://schemas.openxmlformats.org/officeDocument/2006/relationships/image" Target="../media/image45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tags" Target="../tags/tag203.xml"/><Relationship Id="rId2" Type="http://schemas.openxmlformats.org/officeDocument/2006/relationships/tags" Target="../tags/tag202.xml"/><Relationship Id="rId1" Type="http://schemas.openxmlformats.org/officeDocument/2006/relationships/tags" Target="../tags/tag201.xml"/><Relationship Id="rId5" Type="http://schemas.openxmlformats.org/officeDocument/2006/relationships/image" Target="../media/image46.jpeg"/><Relationship Id="rId4" Type="http://schemas.openxmlformats.org/officeDocument/2006/relationships/slideLayout" Target="../slideLayouts/slideLayout17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tags" Target="../tags/tag206.xml"/><Relationship Id="rId2" Type="http://schemas.openxmlformats.org/officeDocument/2006/relationships/tags" Target="../tags/tag205.xml"/><Relationship Id="rId1" Type="http://schemas.openxmlformats.org/officeDocument/2006/relationships/tags" Target="../tags/tag204.xml"/><Relationship Id="rId5" Type="http://schemas.openxmlformats.org/officeDocument/2006/relationships/image" Target="../media/image47.jpeg"/><Relationship Id="rId4" Type="http://schemas.openxmlformats.org/officeDocument/2006/relationships/slideLayout" Target="../slideLayouts/slideLayout17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3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27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3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8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84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3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6.xml"/><Relationship Id="rId2" Type="http://schemas.openxmlformats.org/officeDocument/2006/relationships/tags" Target="../tags/tag208.xml"/><Relationship Id="rId1" Type="http://schemas.openxmlformats.org/officeDocument/2006/relationships/tags" Target="../tags/tag207.xml"/><Relationship Id="rId4" Type="http://schemas.openxmlformats.org/officeDocument/2006/relationships/image" Target="../media/image50.jpeg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06.xml"/><Relationship Id="rId1" Type="http://schemas.openxmlformats.org/officeDocument/2006/relationships/tags" Target="../tags/tag209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7.xml"/><Relationship Id="rId2" Type="http://schemas.openxmlformats.org/officeDocument/2006/relationships/tags" Target="../tags/tag211.xml"/><Relationship Id="rId1" Type="http://schemas.openxmlformats.org/officeDocument/2006/relationships/tags" Target="../tags/tag210.xml"/><Relationship Id="rId4" Type="http://schemas.openxmlformats.org/officeDocument/2006/relationships/image" Target="../media/image51.jpeg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17.xml"/><Relationship Id="rId1" Type="http://schemas.openxmlformats.org/officeDocument/2006/relationships/tags" Target="../tags/tag21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06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06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06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06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0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84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06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06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06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06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06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06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06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6.xml"/></Relationships>
</file>

<file path=ppt/slides/_rels/slide98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94.xml"/></Relationships>
</file>

<file path=ppt/slides/_rels/slide99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9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4" name="Text Box 4"/>
          <p:cNvSpPr txBox="1">
            <a:spLocks noChangeArrowheads="1"/>
          </p:cNvSpPr>
          <p:nvPr/>
        </p:nvSpPr>
        <p:spPr bwMode="auto">
          <a:xfrm>
            <a:off x="4857750" y="214313"/>
            <a:ext cx="4286250" cy="3786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45791" dir="3378596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ca-ES" sz="6600" b="1" i="1" dirty="0">
                <a:solidFill>
                  <a:srgbClr val="CC3399"/>
                </a:solidFill>
                <a:latin typeface="Comic Sans MS" pitchFamily="66" charset="0"/>
              </a:rPr>
              <a:t>2</a:t>
            </a:r>
          </a:p>
          <a:p>
            <a:pPr algn="ctr" eaLnBrk="0" hangingPunct="0">
              <a:defRPr/>
            </a:pPr>
            <a:r>
              <a:rPr lang="ca-ES" sz="6600" b="1" i="1" dirty="0">
                <a:solidFill>
                  <a:srgbClr val="CC3399"/>
                </a:solidFill>
                <a:latin typeface="Comic Sans MS" pitchFamily="66" charset="0"/>
              </a:rPr>
              <a:t>domenica</a:t>
            </a:r>
          </a:p>
          <a:p>
            <a:pPr algn="ctr" eaLnBrk="0" hangingPunct="0">
              <a:defRPr/>
            </a:pPr>
            <a:r>
              <a:rPr lang="ca-ES" sz="4800" b="1" i="1" dirty="0">
                <a:solidFill>
                  <a:srgbClr val="CC3399"/>
                </a:solidFill>
                <a:latin typeface="Comic Sans MS" pitchFamily="66" charset="0"/>
              </a:rPr>
              <a:t> </a:t>
            </a:r>
            <a:r>
              <a:rPr lang="ca-ES" sz="4400" b="1" i="1" dirty="0">
                <a:solidFill>
                  <a:srgbClr val="CC3399"/>
                </a:solidFill>
                <a:latin typeface="Comic Sans MS" pitchFamily="66" charset="0"/>
              </a:rPr>
              <a:t>di </a:t>
            </a:r>
            <a:r>
              <a:rPr lang="ca-ES" sz="6000" b="1" i="1" dirty="0">
                <a:solidFill>
                  <a:srgbClr val="CC3399"/>
                </a:solidFill>
                <a:latin typeface="Comic Sans MS" pitchFamily="66" charset="0"/>
              </a:rPr>
              <a:t>Quaresima</a:t>
            </a:r>
          </a:p>
        </p:txBody>
      </p:sp>
      <p:sp>
        <p:nvSpPr>
          <p:cNvPr id="10245" name="Text Box 5"/>
          <p:cNvSpPr txBox="1">
            <a:spLocks noChangeArrowheads="1"/>
          </p:cNvSpPr>
          <p:nvPr/>
        </p:nvSpPr>
        <p:spPr bwMode="auto">
          <a:xfrm>
            <a:off x="5380940" y="4572000"/>
            <a:ext cx="3392274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3882" dir="2700000" algn="ctr" rotWithShape="0">
              <a:schemeClr val="bg1"/>
            </a:outerShdw>
          </a:effectLst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ca-ES" sz="4800" b="1" i="1" dirty="0">
                <a:solidFill>
                  <a:srgbClr val="0805B3"/>
                </a:solidFill>
                <a:latin typeface="Comic Sans MS" pitchFamily="66" charset="0"/>
              </a:rPr>
              <a:t> </a:t>
            </a:r>
            <a:r>
              <a:rPr lang="ca-ES" sz="4800" b="1" i="1" dirty="0" smtClean="0">
                <a:solidFill>
                  <a:srgbClr val="0805B3"/>
                </a:solidFill>
                <a:latin typeface="Comic Sans MS" pitchFamily="66" charset="0"/>
              </a:rPr>
              <a:t>25 </a:t>
            </a:r>
          </a:p>
          <a:p>
            <a:pPr algn="ctr" eaLnBrk="0" hangingPunct="0">
              <a:defRPr/>
            </a:pPr>
            <a:r>
              <a:rPr lang="ca-ES" sz="4800" b="1" i="1" dirty="0" smtClean="0">
                <a:solidFill>
                  <a:srgbClr val="0805B3"/>
                </a:solidFill>
                <a:latin typeface="Comic Sans MS" pitchFamily="66" charset="0"/>
              </a:rPr>
              <a:t>FEBBRAIO</a:t>
            </a:r>
            <a:endParaRPr lang="ca-ES" sz="4800" b="1" i="1" dirty="0">
              <a:solidFill>
                <a:srgbClr val="0805B3"/>
              </a:solidFill>
              <a:latin typeface="Comic Sans MS" pitchFamily="66" charset="0"/>
            </a:endParaRPr>
          </a:p>
          <a:p>
            <a:pPr algn="ctr" eaLnBrk="0" hangingPunct="0">
              <a:defRPr/>
            </a:pPr>
            <a:r>
              <a:rPr lang="ca-ES" sz="4800" b="1" i="1" dirty="0" smtClean="0">
                <a:solidFill>
                  <a:srgbClr val="0805B3"/>
                </a:solidFill>
                <a:latin typeface="Comic Sans MS" pitchFamily="66" charset="0"/>
              </a:rPr>
              <a:t>2015</a:t>
            </a:r>
            <a:endParaRPr lang="ca-ES" sz="4800" i="1" dirty="0">
              <a:solidFill>
                <a:srgbClr val="0805B3"/>
              </a:solidFill>
              <a:latin typeface="Comic Sans MS" pitchFamily="66" charset="0"/>
            </a:endParaRPr>
          </a:p>
        </p:txBody>
      </p:sp>
      <p:pic>
        <p:nvPicPr>
          <p:cNvPr id="3074" name="Picture 2" descr="http://www.tralci-niklima.com/wp-content/uploads/2013/08/trasfigurazion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07605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4" grpId="0" autoUpdateAnimBg="0"/>
      <p:bldP spid="10245" grpId="0" autoUpdateAnimBg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79512" y="5006020"/>
            <a:ext cx="892899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4000" dirty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Dio mia grazia, mia speranza, ricco e grande Redentore, tu Re umile e potente, </a:t>
            </a: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5128"/>
            <a:ext cx="9144000" cy="5013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80915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Immagine 1" descr="Pasqua 2007 063.jpg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0" y="4913766"/>
            <a:ext cx="9144000" cy="193899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Agnello di Dio, </a:t>
            </a:r>
          </a:p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che togli i peccati del mondo, </a:t>
            </a:r>
          </a:p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dona a noi la pace.</a:t>
            </a:r>
            <a:endParaRPr lang="it-IT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447083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2150081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www.centroaletti.com/foto/foto_opere/spagna/103_Gijon/08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5434" y="21743"/>
            <a:ext cx="8251022" cy="5507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1463729" y="5528822"/>
            <a:ext cx="617443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it-IT" sz="4000" b="1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</a:rPr>
              <a:t>Beati gli invitati </a:t>
            </a:r>
          </a:p>
          <a:p>
            <a:pPr algn="ctr" eaLnBrk="0" hangingPunct="0">
              <a:defRPr/>
            </a:pPr>
            <a:r>
              <a:rPr lang="it-IT" sz="4000" b="1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</a:rPr>
              <a:t>alla Cena del Signore. </a:t>
            </a:r>
          </a:p>
        </p:txBody>
      </p:sp>
    </p:spTree>
    <p:extLst>
      <p:ext uri="{BB962C8B-B14F-4D97-AF65-F5344CB8AC3E}">
        <p14:creationId xmlns:p14="http://schemas.microsoft.com/office/powerpoint/2010/main" xmlns="" val="871016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/>
          <p:cNvSpPr/>
          <p:nvPr/>
        </p:nvSpPr>
        <p:spPr>
          <a:xfrm>
            <a:off x="443690" y="5445224"/>
            <a:ext cx="820891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it-IT" sz="4000" b="1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</a:rPr>
              <a:t>Ecco l’agnello di Dio, </a:t>
            </a:r>
          </a:p>
          <a:p>
            <a:pPr algn="ctr" eaLnBrk="0" hangingPunct="0">
              <a:defRPr/>
            </a:pPr>
            <a:r>
              <a:rPr lang="it-IT" sz="4000" b="1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</a:rPr>
              <a:t>che toglie i peccati del mondo.</a:t>
            </a:r>
          </a:p>
        </p:txBody>
      </p:sp>
      <p:pic>
        <p:nvPicPr>
          <p:cNvPr id="7" name="Picture 2" descr="http://web.cathol.lu/local/cache-vignettes/L430xH324/L_Agnello_I-Trieste-ddfb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9674" y="25314"/>
            <a:ext cx="8496944" cy="5154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4568931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09" name="Rectangle 1"/>
          <p:cNvSpPr>
            <a:spLocks noChangeArrowheads="1"/>
          </p:cNvSpPr>
          <p:nvPr/>
        </p:nvSpPr>
        <p:spPr bwMode="auto">
          <a:xfrm>
            <a:off x="5383509" y="260648"/>
            <a:ext cx="3760491" cy="6494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just" eaLnBrk="0" hangingPunct="0">
              <a:defRPr/>
            </a:pPr>
            <a:endParaRPr lang="it-IT" sz="1600" dirty="0">
              <a:solidFill>
                <a:prstClr val="black"/>
              </a:solidFill>
              <a:latin typeface="Arial" pitchFamily="34" charset="0"/>
            </a:endParaRPr>
          </a:p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O Signore, non son degno </a:t>
            </a:r>
          </a:p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di partecipare alla tua mensa:</a:t>
            </a:r>
          </a:p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ma di’ soltanto una parola </a:t>
            </a:r>
          </a:p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e io sarò salvato.</a:t>
            </a:r>
            <a:endParaRPr lang="it-IT" sz="4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pic>
        <p:nvPicPr>
          <p:cNvPr id="7170" name="Picture 2" descr="http://www.iconografi.it/public/2011/07/foto-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49773"/>
            <a:ext cx="4598343" cy="675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0284520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andreaballare.com/wp-content/uploads/2012/09/color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90637" y="131762"/>
            <a:ext cx="6419850" cy="6419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ttangolo 3"/>
          <p:cNvSpPr/>
          <p:nvPr/>
        </p:nvSpPr>
        <p:spPr>
          <a:xfrm>
            <a:off x="1000100" y="2428868"/>
            <a:ext cx="7000924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it-IT" sz="9600" b="1" dirty="0" smtClean="0">
                <a:ln w="11430"/>
                <a:gradFill>
                  <a:gsLst>
                    <a:gs pos="0">
                      <a:srgbClr val="3333CC">
                        <a:tint val="70000"/>
                        <a:satMod val="245000"/>
                      </a:srgbClr>
                    </a:gs>
                    <a:gs pos="75000">
                      <a:srgbClr val="3333CC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3333CC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</a:rPr>
              <a:t>Popoli Tutti</a:t>
            </a:r>
            <a:endParaRPr lang="it-IT" sz="9600" b="1" dirty="0">
              <a:ln w="11430"/>
              <a:gradFill>
                <a:gsLst>
                  <a:gs pos="0">
                    <a:srgbClr val="3333CC">
                      <a:tint val="70000"/>
                      <a:satMod val="245000"/>
                    </a:srgbClr>
                  </a:gs>
                  <a:gs pos="75000">
                    <a:srgbClr val="3333CC">
                      <a:tint val="90000"/>
                      <a:shade val="60000"/>
                      <a:satMod val="240000"/>
                    </a:srgbClr>
                  </a:gs>
                  <a:gs pos="100000">
                    <a:srgbClr val="3333CC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45736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/>
          <p:cNvSpPr/>
          <p:nvPr/>
        </p:nvSpPr>
        <p:spPr>
          <a:xfrm>
            <a:off x="285720" y="3857628"/>
            <a:ext cx="8572560" cy="212365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effectLst>
            <a:softEdge rad="127000"/>
          </a:effectLst>
        </p:spPr>
        <p:txBody>
          <a:bodyPr wrap="square">
            <a:spAutoFit/>
          </a:bodyPr>
          <a:lstStyle/>
          <a:p>
            <a:r>
              <a:rPr lang="it-IT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Mio Dio, Signore, nulla è pari a te</a:t>
            </a:r>
          </a:p>
          <a:p>
            <a:r>
              <a:rPr lang="it-IT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Ora e per sempre voglio lodare</a:t>
            </a:r>
          </a:p>
          <a:p>
            <a:r>
              <a:rPr lang="it-IT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Il tuo grande amor per me.</a:t>
            </a:r>
            <a:r>
              <a:rPr lang="it-IT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endParaRPr lang="it-IT" sz="44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710978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email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/>
          <p:cNvSpPr/>
          <p:nvPr/>
        </p:nvSpPr>
        <p:spPr>
          <a:xfrm>
            <a:off x="428596" y="3500438"/>
            <a:ext cx="8286808" cy="280076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effectLst>
            <a:softEdge rad="127000"/>
          </a:effectLst>
        </p:spPr>
        <p:txBody>
          <a:bodyPr wrap="square">
            <a:spAutoFit/>
          </a:bodyPr>
          <a:lstStyle/>
          <a:p>
            <a:r>
              <a:rPr lang="it-IT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Mia roccia, tu sei, </a:t>
            </a:r>
          </a:p>
          <a:p>
            <a:r>
              <a:rPr lang="it-IT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pace e conforto mi dai</a:t>
            </a:r>
          </a:p>
          <a:p>
            <a:r>
              <a:rPr lang="it-IT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Con tutto il cuore e le mie forze</a:t>
            </a:r>
          </a:p>
          <a:p>
            <a:r>
              <a:rPr lang="it-IT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Sempre io ti adorerò.</a:t>
            </a:r>
            <a:r>
              <a:rPr lang="it-IT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endParaRPr lang="it-IT" sz="44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200057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/>
          <p:cNvSpPr/>
          <p:nvPr/>
        </p:nvSpPr>
        <p:spPr>
          <a:xfrm>
            <a:off x="500034" y="3429000"/>
            <a:ext cx="8143932" cy="2800767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  <a:effectLst>
            <a:softEdge rad="127000"/>
          </a:effectLst>
        </p:spPr>
        <p:txBody>
          <a:bodyPr wrap="square">
            <a:spAutoFit/>
          </a:bodyPr>
          <a:lstStyle/>
          <a:p>
            <a:r>
              <a:rPr lang="it-IT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Popoli tutti acclamate al Signore</a:t>
            </a:r>
          </a:p>
          <a:p>
            <a:r>
              <a:rPr lang="it-IT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Gloria e potenza cantiamo al Re</a:t>
            </a:r>
          </a:p>
          <a:p>
            <a:r>
              <a:rPr lang="it-IT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Mari e monti si prostrino a te</a:t>
            </a:r>
          </a:p>
          <a:p>
            <a:r>
              <a:rPr lang="it-IT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Al tuo nome, o Signore.</a:t>
            </a:r>
            <a:r>
              <a:rPr lang="it-IT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endParaRPr lang="it-IT" sz="44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91153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/>
          <p:cNvSpPr/>
          <p:nvPr/>
        </p:nvSpPr>
        <p:spPr>
          <a:xfrm>
            <a:off x="0" y="2500306"/>
            <a:ext cx="8929718" cy="415498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effectLst>
            <a:softEdge rad="127000"/>
          </a:effectLst>
        </p:spPr>
        <p:txBody>
          <a:bodyPr wrap="square">
            <a:spAutoFit/>
          </a:bodyPr>
          <a:lstStyle/>
          <a:p>
            <a:pPr algn="ctr"/>
            <a:r>
              <a:rPr lang="it-IT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Canto di gioia per quello che fai,</a:t>
            </a:r>
          </a:p>
          <a:p>
            <a:pPr algn="ctr"/>
            <a:r>
              <a:rPr lang="it-IT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Per sempre Signore con te resterò,</a:t>
            </a:r>
          </a:p>
          <a:p>
            <a:pPr algn="ctr"/>
            <a:r>
              <a:rPr lang="it-IT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non c’è promessa,</a:t>
            </a:r>
          </a:p>
          <a:p>
            <a:pPr algn="ctr"/>
            <a:r>
              <a:rPr lang="it-IT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non c’è fedeltà che in te! </a:t>
            </a:r>
          </a:p>
          <a:p>
            <a:pPr algn="ctr"/>
            <a:r>
              <a:rPr lang="it-IT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Non c’è promessa,</a:t>
            </a:r>
          </a:p>
          <a:p>
            <a:pPr algn="ctr"/>
            <a:r>
              <a:rPr lang="it-IT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non c’è fedeltà che in te!</a:t>
            </a:r>
            <a:r>
              <a:rPr lang="it-IT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endParaRPr lang="it-IT" sz="44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45755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4946498"/>
          </a:xfrm>
          <a:prstGeom prst="rect">
            <a:avLst/>
          </a:prstGeom>
        </p:spPr>
      </p:pic>
      <p:sp>
        <p:nvSpPr>
          <p:cNvPr id="5" name="Rettangolo 4"/>
          <p:cNvSpPr/>
          <p:nvPr/>
        </p:nvSpPr>
        <p:spPr>
          <a:xfrm>
            <a:off x="2532968" y="5130026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sz="4000" dirty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risorto per amore, risorgi per la vita. </a:t>
            </a:r>
            <a:endParaRPr lang="it-IT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54465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/>
          <p:cNvSpPr/>
          <p:nvPr/>
        </p:nvSpPr>
        <p:spPr>
          <a:xfrm>
            <a:off x="285720" y="3857628"/>
            <a:ext cx="8572560" cy="212365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effectLst>
            <a:softEdge rad="127000"/>
          </a:effectLst>
        </p:spPr>
        <p:txBody>
          <a:bodyPr wrap="square">
            <a:spAutoFit/>
          </a:bodyPr>
          <a:lstStyle/>
          <a:p>
            <a:r>
              <a:rPr lang="it-IT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Mio Dio, Signore, nulla è pari a te</a:t>
            </a:r>
          </a:p>
          <a:p>
            <a:r>
              <a:rPr lang="it-IT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Ora e per sempre voglio lodare</a:t>
            </a:r>
          </a:p>
          <a:p>
            <a:r>
              <a:rPr lang="it-IT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Il tuo grande amor per me.</a:t>
            </a:r>
            <a:r>
              <a:rPr lang="it-IT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endParaRPr lang="it-IT" sz="44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359405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email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/>
          <p:cNvSpPr/>
          <p:nvPr/>
        </p:nvSpPr>
        <p:spPr>
          <a:xfrm>
            <a:off x="428596" y="3500438"/>
            <a:ext cx="8286808" cy="280076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effectLst>
            <a:softEdge rad="127000"/>
          </a:effectLst>
        </p:spPr>
        <p:txBody>
          <a:bodyPr wrap="square">
            <a:spAutoFit/>
          </a:bodyPr>
          <a:lstStyle/>
          <a:p>
            <a:r>
              <a:rPr lang="it-IT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Mia roccia, tu sei, </a:t>
            </a:r>
          </a:p>
          <a:p>
            <a:r>
              <a:rPr lang="it-IT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pace e conforto mi dai</a:t>
            </a:r>
          </a:p>
          <a:p>
            <a:r>
              <a:rPr lang="it-IT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Con tutto il cuore e le mie forze</a:t>
            </a:r>
          </a:p>
          <a:p>
            <a:r>
              <a:rPr lang="it-IT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Sempre io ti adorerò.</a:t>
            </a:r>
            <a:r>
              <a:rPr lang="it-IT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endParaRPr lang="it-IT" sz="44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333102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/>
          <p:cNvSpPr/>
          <p:nvPr/>
        </p:nvSpPr>
        <p:spPr>
          <a:xfrm>
            <a:off x="500034" y="3429000"/>
            <a:ext cx="8143932" cy="2800767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  <a:effectLst>
            <a:softEdge rad="127000"/>
          </a:effectLst>
        </p:spPr>
        <p:txBody>
          <a:bodyPr wrap="square">
            <a:spAutoFit/>
          </a:bodyPr>
          <a:lstStyle/>
          <a:p>
            <a:r>
              <a:rPr lang="it-IT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Popoli tutti acclamate al Signore</a:t>
            </a:r>
          </a:p>
          <a:p>
            <a:r>
              <a:rPr lang="it-IT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Gloria e potenza cantiamo al Re</a:t>
            </a:r>
          </a:p>
          <a:p>
            <a:r>
              <a:rPr lang="it-IT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Mari e monti si prostrino a te</a:t>
            </a:r>
          </a:p>
          <a:p>
            <a:r>
              <a:rPr lang="it-IT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Al tuo nome, o Signore.</a:t>
            </a:r>
            <a:r>
              <a:rPr lang="it-IT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endParaRPr lang="it-IT" sz="44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31857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/>
          <p:cNvSpPr/>
          <p:nvPr/>
        </p:nvSpPr>
        <p:spPr>
          <a:xfrm>
            <a:off x="0" y="2500306"/>
            <a:ext cx="8929718" cy="415498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effectLst>
            <a:softEdge rad="127000"/>
          </a:effectLst>
        </p:spPr>
        <p:txBody>
          <a:bodyPr wrap="square">
            <a:spAutoFit/>
          </a:bodyPr>
          <a:lstStyle/>
          <a:p>
            <a:pPr algn="ctr"/>
            <a:r>
              <a:rPr lang="it-IT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Canto di gioia per quello che fai,</a:t>
            </a:r>
          </a:p>
          <a:p>
            <a:pPr algn="ctr"/>
            <a:r>
              <a:rPr lang="it-IT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Per sempre Signore con te resterò,</a:t>
            </a:r>
          </a:p>
          <a:p>
            <a:pPr algn="ctr"/>
            <a:r>
              <a:rPr lang="it-IT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non c’è promessa,</a:t>
            </a:r>
          </a:p>
          <a:p>
            <a:pPr algn="ctr"/>
            <a:r>
              <a:rPr lang="it-IT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non c’è fedeltà che in te! </a:t>
            </a:r>
          </a:p>
          <a:p>
            <a:pPr algn="ctr"/>
            <a:r>
              <a:rPr lang="it-IT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Non c’è promessa,</a:t>
            </a:r>
          </a:p>
          <a:p>
            <a:pPr algn="ctr"/>
            <a:r>
              <a:rPr lang="it-IT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non c’è fedeltà che in te!</a:t>
            </a:r>
            <a:r>
              <a:rPr lang="it-IT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endParaRPr lang="it-IT" sz="44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821196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16473185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1"/>
          <p:cNvSpPr>
            <a:spLocks noChangeArrowheads="1"/>
          </p:cNvSpPr>
          <p:nvPr/>
        </p:nvSpPr>
        <p:spPr bwMode="auto">
          <a:xfrm>
            <a:off x="214313" y="357188"/>
            <a:ext cx="8715375" cy="440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just"/>
            <a:r>
              <a:rPr lang="it-IT" sz="4000">
                <a:latin typeface="Tahoma" pitchFamily="34" charset="0"/>
                <a:ea typeface="Times New Roman" pitchFamily="18" charset="0"/>
                <a:cs typeface="Tahoma" pitchFamily="34" charset="0"/>
              </a:rPr>
              <a:t>Per la partecipazione ai tuoi gloriosi misteri ti rendiamo fervide grazie, Signore, perché a noi ancora pellegrini sulla terra fai pregustare i beni del cielo. Per Cristo nostro Signore. Per Cristo nostro Signore.							</a:t>
            </a:r>
            <a:r>
              <a:rPr lang="it-IT" sz="4000" b="1">
                <a:latin typeface="Tahoma" pitchFamily="34" charset="0"/>
                <a:ea typeface="Times New Roman" pitchFamily="18" charset="0"/>
                <a:cs typeface="Tahoma" pitchFamily="34" charset="0"/>
              </a:rPr>
              <a:t>Amen. </a:t>
            </a:r>
            <a:endParaRPr lang="it-IT" sz="4000">
              <a:latin typeface="Tahoma" pitchFamily="34" charset="0"/>
              <a:ea typeface="Times New Roman" pitchFamily="18" charset="0"/>
              <a:cs typeface="Tahoma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CasellaDiTesto 1"/>
          <p:cNvSpPr txBox="1">
            <a:spLocks noChangeArrowheads="1"/>
          </p:cNvSpPr>
          <p:nvPr/>
        </p:nvSpPr>
        <p:spPr bwMode="auto">
          <a:xfrm>
            <a:off x="214313" y="142875"/>
            <a:ext cx="8929687" cy="563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9pPr>
          </a:lstStyle>
          <a:p>
            <a:r>
              <a:rPr lang="it-IT" sz="4000">
                <a:latin typeface="Calibri" pitchFamily="34" charset="0"/>
              </a:rPr>
              <a:t>Il Signore sia con voi.</a:t>
            </a:r>
          </a:p>
          <a:p>
            <a:r>
              <a:rPr lang="it-IT" sz="4000" b="1">
                <a:latin typeface="Calibri" pitchFamily="34" charset="0"/>
              </a:rPr>
              <a:t>E con il tuo spirito. </a:t>
            </a:r>
            <a:endParaRPr lang="it-IT" sz="4000">
              <a:latin typeface="Calibri" pitchFamily="34" charset="0"/>
            </a:endParaRPr>
          </a:p>
          <a:p>
            <a:endParaRPr lang="it-IT" sz="4000">
              <a:latin typeface="Calibri" pitchFamily="34" charset="0"/>
            </a:endParaRPr>
          </a:p>
          <a:p>
            <a:r>
              <a:rPr lang="it-IT" sz="4000">
                <a:latin typeface="Calibri" pitchFamily="34" charset="0"/>
              </a:rPr>
              <a:t>Vi benedica Dio onnipotente </a:t>
            </a:r>
          </a:p>
          <a:p>
            <a:r>
              <a:rPr lang="it-IT" sz="4000">
                <a:latin typeface="Calibri" pitchFamily="34" charset="0"/>
              </a:rPr>
              <a:t>Padre e Figlio e Spirito Santo.		</a:t>
            </a:r>
          </a:p>
          <a:p>
            <a:r>
              <a:rPr lang="it-IT" sz="4000" b="1">
                <a:latin typeface="Calibri" pitchFamily="34" charset="0"/>
              </a:rPr>
              <a:t>Amen. </a:t>
            </a:r>
            <a:endParaRPr lang="it-IT" sz="4000">
              <a:latin typeface="Calibri" pitchFamily="34" charset="0"/>
            </a:endParaRPr>
          </a:p>
          <a:p>
            <a:endParaRPr lang="it-IT" sz="4000">
              <a:latin typeface="Calibri" pitchFamily="34" charset="0"/>
            </a:endParaRPr>
          </a:p>
          <a:p>
            <a:r>
              <a:rPr lang="it-IT" sz="4000">
                <a:latin typeface="Calibri" pitchFamily="34" charset="0"/>
              </a:rPr>
              <a:t>Nel nome del Signore: andate in pace.</a:t>
            </a:r>
          </a:p>
          <a:p>
            <a:r>
              <a:rPr lang="it-IT" sz="4000" b="1">
                <a:latin typeface="Calibri" pitchFamily="34" charset="0"/>
              </a:rPr>
              <a:t>Rendiamo grazie a Dio. </a:t>
            </a:r>
            <a:endParaRPr lang="it-IT" sz="4000">
              <a:latin typeface="Calibri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://www2.diocesidinuoro.it/wp-content/uploads/2014/03/Domanderispost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4988" y="0"/>
            <a:ext cx="9168988" cy="6908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/>
          <p:cNvSpPr/>
          <p:nvPr/>
        </p:nvSpPr>
        <p:spPr>
          <a:xfrm>
            <a:off x="714348" y="214290"/>
            <a:ext cx="7633820" cy="6001643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eaLnBrk="0" hangingPunct="0">
              <a:defRPr/>
            </a:pPr>
            <a:r>
              <a:rPr lang="it-IT" sz="9600" b="1" dirty="0">
                <a:ln w="11430"/>
                <a:solidFill>
                  <a:srgbClr val="CC3399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Lucida Calligraphy" pitchFamily="66" charset="0"/>
              </a:rPr>
              <a:t>Ciao a tutti</a:t>
            </a:r>
          </a:p>
          <a:p>
            <a:pPr algn="ctr" eaLnBrk="0" hangingPunct="0">
              <a:defRPr/>
            </a:pPr>
            <a:r>
              <a:rPr lang="it-IT" sz="9600" b="1" dirty="0">
                <a:ln w="11430"/>
                <a:solidFill>
                  <a:srgbClr val="CC3399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Lucida Calligraphy" pitchFamily="66" charset="0"/>
              </a:rPr>
              <a:t>e</a:t>
            </a:r>
          </a:p>
          <a:p>
            <a:pPr algn="ctr" eaLnBrk="0" hangingPunct="0">
              <a:defRPr/>
            </a:pPr>
            <a:r>
              <a:rPr lang="it-IT" sz="9600" b="1" dirty="0">
                <a:ln w="11430"/>
                <a:solidFill>
                  <a:srgbClr val="CC3399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Lucida Calligraphy" pitchFamily="66" charset="0"/>
              </a:rPr>
              <a:t>buona </a:t>
            </a:r>
          </a:p>
          <a:p>
            <a:pPr algn="ctr" eaLnBrk="0" hangingPunct="0">
              <a:defRPr/>
            </a:pPr>
            <a:r>
              <a:rPr lang="it-IT" sz="9600" b="1" dirty="0">
                <a:ln w="11430"/>
                <a:solidFill>
                  <a:srgbClr val="CC3399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Lucida Calligraphy" pitchFamily="66" charset="0"/>
              </a:rPr>
              <a:t>domenica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fede\Desktop\Richiesta-accordata-se-rivolta-allorecchio-destr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113"/>
            <a:ext cx="9144000" cy="6857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3059832" y="2690392"/>
            <a:ext cx="4464496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it-IT" sz="45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Quello che abbiamo udito</a:t>
            </a:r>
            <a:endParaRPr lang="it-IT" sz="45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05774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fede\Desktop\occhio5yp[1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-22016"/>
            <a:ext cx="9144001" cy="6880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/>
          <p:cNvSpPr/>
          <p:nvPr/>
        </p:nvSpPr>
        <p:spPr>
          <a:xfrm>
            <a:off x="4427984" y="116632"/>
            <a:ext cx="4572000" cy="1477328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it-IT" sz="45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quello che abbiam veduto</a:t>
            </a:r>
          </a:p>
        </p:txBody>
      </p:sp>
    </p:spTree>
    <p:extLst>
      <p:ext uri="{BB962C8B-B14F-4D97-AF65-F5344CB8AC3E}">
        <p14:creationId xmlns:p14="http://schemas.microsoft.com/office/powerpoint/2010/main" xmlns="" val="7466165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3.bp.blogspot.com/-p2YXsrMrpu4/TvH6ImxIYDI/AAAAAAAAFH8/i98M_nEWKh0/s640/agnello+di+Dio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660" t="18806" r="6510" b="9081"/>
          <a:stretch/>
        </p:blipFill>
        <p:spPr bwMode="auto">
          <a:xfrm>
            <a:off x="810243" y="476671"/>
            <a:ext cx="7573993" cy="4399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960835" y="5013176"/>
            <a:ext cx="727280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4000" dirty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Vero Agnello senza macchia. </a:t>
            </a:r>
            <a:endParaRPr lang="it-IT" sz="4000" dirty="0" smtClean="0">
              <a:solidFill>
                <a:srgbClr val="00000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algn="ctr"/>
            <a:r>
              <a:rPr lang="it-IT" sz="4000" dirty="0" smtClean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Mite </a:t>
            </a:r>
            <a:r>
              <a:rPr lang="it-IT" sz="4000" dirty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e forte salvatore sei, </a:t>
            </a:r>
            <a:endParaRPr lang="it-IT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74092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fede\Desktop\2127059188_33ccb7a58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2266" y="0"/>
            <a:ext cx="917626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/>
          <p:cNvSpPr/>
          <p:nvPr/>
        </p:nvSpPr>
        <p:spPr>
          <a:xfrm>
            <a:off x="395536" y="260648"/>
            <a:ext cx="4572000" cy="1477328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it-IT" sz="4500" b="1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quello che abbiam toccato</a:t>
            </a:r>
          </a:p>
        </p:txBody>
      </p:sp>
    </p:spTree>
    <p:extLst>
      <p:ext uri="{BB962C8B-B14F-4D97-AF65-F5344CB8AC3E}">
        <p14:creationId xmlns:p14="http://schemas.microsoft.com/office/powerpoint/2010/main" xmlns="" val="815583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395536" y="336985"/>
            <a:ext cx="8352928" cy="1477328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45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dell’amore</a:t>
            </a:r>
            <a:r>
              <a:rPr lang="en-GB" sz="45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45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infinito</a:t>
            </a:r>
            <a:r>
              <a:rPr lang="en-GB" sz="45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45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l’annunciamo</a:t>
            </a:r>
            <a:r>
              <a:rPr lang="en-GB" sz="45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a </a:t>
            </a:r>
            <a:r>
              <a:rPr lang="en-GB" sz="45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voi</a:t>
            </a:r>
            <a:r>
              <a:rPr lang="en-GB" sz="45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grpSp>
        <p:nvGrpSpPr>
          <p:cNvPr id="3" name="Gruppo 2"/>
          <p:cNvGrpSpPr/>
          <p:nvPr/>
        </p:nvGrpSpPr>
        <p:grpSpPr>
          <a:xfrm>
            <a:off x="1799692" y="1845290"/>
            <a:ext cx="5544616" cy="4927055"/>
            <a:chOff x="2267744" y="2348880"/>
            <a:chExt cx="4777329" cy="4392488"/>
          </a:xfrm>
        </p:grpSpPr>
        <p:pic>
          <p:nvPicPr>
            <p:cNvPr id="23554" name="Picture 2" descr="C:\Users\fede\Desktop\labbra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08633" y="3212976"/>
              <a:ext cx="2495550" cy="1866900"/>
            </a:xfrm>
            <a:prstGeom prst="rect">
              <a:avLst/>
            </a:prstGeom>
            <a:noFill/>
            <a:effectLst>
              <a:softEdge rad="317500"/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555" name="Picture 3" descr="C:\Users\fede\Desktop\cuore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67744" y="2348880"/>
              <a:ext cx="4777329" cy="43924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xmlns="" val="4177851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fede\Desktop\cielo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619672" y="6021288"/>
            <a:ext cx="7026282" cy="707886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it-IT" sz="4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In Gesù tutto il cielo si apre,</a:t>
            </a:r>
          </a:p>
        </p:txBody>
      </p:sp>
    </p:spTree>
    <p:extLst>
      <p:ext uri="{BB962C8B-B14F-4D97-AF65-F5344CB8AC3E}">
        <p14:creationId xmlns:p14="http://schemas.microsoft.com/office/powerpoint/2010/main" xmlns="" val="7436752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C:\Users\fede\Desktop\La-gioia-dei-grandi(1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/>
          <p:cNvSpPr/>
          <p:nvPr/>
        </p:nvSpPr>
        <p:spPr>
          <a:xfrm>
            <a:off x="755576" y="5949280"/>
            <a:ext cx="7632848" cy="707886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>
            <a:spAutoFit/>
          </a:bodyPr>
          <a:lstStyle/>
          <a:p>
            <a:pPr eaLnBrk="0" hangingPunct="0"/>
            <a:r>
              <a:rPr lang="it-IT" sz="4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ogni figlio conosce suo Padre;</a:t>
            </a:r>
          </a:p>
        </p:txBody>
      </p:sp>
    </p:spTree>
    <p:extLst>
      <p:ext uri="{BB962C8B-B14F-4D97-AF65-F5344CB8AC3E}">
        <p14:creationId xmlns:p14="http://schemas.microsoft.com/office/powerpoint/2010/main" xmlns="" val="4411711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fede\Desktop\cose-non-indispensabili-quando-nasce-un-bimbo-L-3.jpg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2014"/>
            <a:ext cx="9144000" cy="6860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/>
          <p:cNvSpPr/>
          <p:nvPr/>
        </p:nvSpPr>
        <p:spPr>
          <a:xfrm>
            <a:off x="89756" y="5445224"/>
            <a:ext cx="8964488" cy="1323439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>
            <a:spAutoFit/>
          </a:bodyPr>
          <a:lstStyle/>
          <a:p>
            <a:pPr algn="ctr" eaLnBrk="0" hangingPunct="0"/>
            <a:r>
              <a:rPr lang="it-IT" sz="4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alla vita rinasce ogni cosa</a:t>
            </a:r>
          </a:p>
          <a:p>
            <a:pPr algn="ctr" eaLnBrk="0" hangingPunct="0"/>
            <a:r>
              <a:rPr lang="en-GB" sz="4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e </a:t>
            </a:r>
            <a:r>
              <a:rPr lang="en-GB" sz="40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l’amore</a:t>
            </a:r>
            <a:r>
              <a:rPr lang="en-GB" sz="4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40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raduna</a:t>
            </a:r>
            <a:r>
              <a:rPr lang="en-GB" sz="4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la </a:t>
            </a:r>
            <a:r>
              <a:rPr lang="en-GB" sz="40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Chiesa</a:t>
            </a:r>
            <a:r>
              <a:rPr lang="en-GB" sz="4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xmlns="" val="26003420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fede\Desktop\Richiesta-accordata-se-rivolta-allorecchio-destr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113"/>
            <a:ext cx="9144000" cy="6857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3059832" y="2690392"/>
            <a:ext cx="4464496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it-IT" sz="45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Quello che abbiamo udito</a:t>
            </a:r>
            <a:endParaRPr lang="it-IT" sz="45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613366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fede\Desktop\occhio5yp[1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-22016"/>
            <a:ext cx="9144001" cy="6880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/>
          <p:cNvSpPr/>
          <p:nvPr/>
        </p:nvSpPr>
        <p:spPr>
          <a:xfrm>
            <a:off x="4427984" y="116632"/>
            <a:ext cx="4572000" cy="1477328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it-IT" sz="45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quello che abbiam veduto</a:t>
            </a:r>
          </a:p>
        </p:txBody>
      </p:sp>
    </p:spTree>
    <p:extLst>
      <p:ext uri="{BB962C8B-B14F-4D97-AF65-F5344CB8AC3E}">
        <p14:creationId xmlns:p14="http://schemas.microsoft.com/office/powerpoint/2010/main" xmlns="" val="22422432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fede\Desktop\2127059188_33ccb7a58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2266" y="0"/>
            <a:ext cx="917626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/>
          <p:cNvSpPr/>
          <p:nvPr/>
        </p:nvSpPr>
        <p:spPr>
          <a:xfrm>
            <a:off x="395536" y="260648"/>
            <a:ext cx="4572000" cy="1477328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it-IT" sz="4500" b="1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quello che abbiam toccato</a:t>
            </a:r>
          </a:p>
        </p:txBody>
      </p:sp>
    </p:spTree>
    <p:extLst>
      <p:ext uri="{BB962C8B-B14F-4D97-AF65-F5344CB8AC3E}">
        <p14:creationId xmlns:p14="http://schemas.microsoft.com/office/powerpoint/2010/main" xmlns="" val="22992454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395536" y="336985"/>
            <a:ext cx="8352928" cy="1477328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45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dell’amore</a:t>
            </a:r>
            <a:r>
              <a:rPr lang="en-GB" sz="45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45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infinito</a:t>
            </a:r>
            <a:r>
              <a:rPr lang="en-GB" sz="45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45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l’annunciamo</a:t>
            </a:r>
            <a:r>
              <a:rPr lang="en-GB" sz="45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a </a:t>
            </a:r>
            <a:r>
              <a:rPr lang="en-GB" sz="45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voi</a:t>
            </a:r>
            <a:r>
              <a:rPr lang="en-GB" sz="45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grpSp>
        <p:nvGrpSpPr>
          <p:cNvPr id="3" name="Gruppo 2"/>
          <p:cNvGrpSpPr/>
          <p:nvPr/>
        </p:nvGrpSpPr>
        <p:grpSpPr>
          <a:xfrm>
            <a:off x="1799692" y="1845290"/>
            <a:ext cx="5544616" cy="4927055"/>
            <a:chOff x="2267744" y="2348880"/>
            <a:chExt cx="4777329" cy="4392488"/>
          </a:xfrm>
        </p:grpSpPr>
        <p:pic>
          <p:nvPicPr>
            <p:cNvPr id="23554" name="Picture 2" descr="C:\Users\fede\Desktop\labbra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08633" y="3212976"/>
              <a:ext cx="2495550" cy="1866900"/>
            </a:xfrm>
            <a:prstGeom prst="rect">
              <a:avLst/>
            </a:prstGeom>
            <a:noFill/>
            <a:effectLst>
              <a:softEdge rad="317500"/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555" name="Picture 3" descr="C:\Users\fede\Desktop\cuore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67744" y="2348880"/>
              <a:ext cx="4777329" cy="43924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xmlns="" val="27115383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fede\Desktop\La-gioia-dei-grandi(1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889567" y="281589"/>
            <a:ext cx="5364867" cy="1323439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it-IT" sz="4000" dirty="0">
                <a:solidFill>
                  <a:srgbClr val="000000"/>
                </a:solidFill>
                <a:latin typeface="Arial Black" pitchFamily="34" charset="0"/>
                <a:cs typeface="Courier New" pitchFamily="49" charset="0"/>
              </a:rPr>
              <a:t>Grandi cose</a:t>
            </a:r>
          </a:p>
          <a:p>
            <a:pPr algn="ctr"/>
            <a:r>
              <a:rPr lang="it-IT" sz="4000" dirty="0">
                <a:solidFill>
                  <a:srgbClr val="000000"/>
                </a:solidFill>
                <a:latin typeface="Arial Black" pitchFamily="34" charset="0"/>
                <a:cs typeface="Courier New" pitchFamily="49" charset="0"/>
              </a:rPr>
              <a:t>ha fatto il Signore!</a:t>
            </a:r>
            <a:endParaRPr lang="it-IT" sz="4000" dirty="0">
              <a:solidFill>
                <a:srgbClr val="000000"/>
              </a:solidFill>
              <a:latin typeface="Arial Black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756585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Rettangolo 3"/>
          <p:cNvSpPr/>
          <p:nvPr/>
        </p:nvSpPr>
        <p:spPr>
          <a:xfrm>
            <a:off x="4283968" y="3933056"/>
            <a:ext cx="4032448" cy="1938992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it-IT" sz="4000" dirty="0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tu Re povero e glorioso risorgi con potenza, </a:t>
            </a:r>
            <a:endParaRPr lang="it-IT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53886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fede\Desktop\frasi_d_amore-74803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89204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/>
          <p:cNvSpPr/>
          <p:nvPr/>
        </p:nvSpPr>
        <p:spPr>
          <a:xfrm>
            <a:off x="5004048" y="2151728"/>
            <a:ext cx="403244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/>
            <a:r>
              <a:rPr lang="it-IT" sz="4000" dirty="0">
                <a:solidFill>
                  <a:srgbClr val="000000"/>
                </a:solidFill>
                <a:latin typeface="Arial Black" pitchFamily="34" charset="0"/>
                <a:cs typeface="Courier New" pitchFamily="49" charset="0"/>
              </a:rPr>
              <a:t>Del suo amore vogliamo parlare:</a:t>
            </a:r>
            <a:endParaRPr lang="it-IT" sz="4000" dirty="0">
              <a:solidFill>
                <a:srgbClr val="000000"/>
              </a:solidFill>
              <a:latin typeface="Arial Black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177264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fede\Desktop\jesus_children1.jpg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91826" y="2132856"/>
            <a:ext cx="5960348" cy="4725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/>
          <p:cNvSpPr/>
          <p:nvPr/>
        </p:nvSpPr>
        <p:spPr>
          <a:xfrm>
            <a:off x="359532" y="188640"/>
            <a:ext cx="842493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/>
            <a:r>
              <a:rPr lang="it-IT" sz="4000" dirty="0">
                <a:solidFill>
                  <a:srgbClr val="000000"/>
                </a:solidFill>
                <a:latin typeface="Arial Black" pitchFamily="34" charset="0"/>
                <a:cs typeface="Courier New" pitchFamily="49" charset="0"/>
              </a:rPr>
              <a:t>Dio Padre</a:t>
            </a:r>
          </a:p>
          <a:p>
            <a:pPr algn="ctr" eaLnBrk="0" hangingPunct="0"/>
            <a:r>
              <a:rPr lang="it-IT" sz="4000" dirty="0">
                <a:solidFill>
                  <a:srgbClr val="000000"/>
                </a:solidFill>
                <a:latin typeface="Arial Black" pitchFamily="34" charset="0"/>
                <a:cs typeface="Courier New" pitchFamily="49" charset="0"/>
              </a:rPr>
              <a:t>il suo Figlio ha donato</a:t>
            </a:r>
            <a:endParaRPr lang="it-IT" sz="4000" dirty="0">
              <a:solidFill>
                <a:srgbClr val="000000"/>
              </a:solidFill>
              <a:latin typeface="Arial Black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983081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4427984" y="2459504"/>
            <a:ext cx="381642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/>
            <a:r>
              <a:rPr lang="en-GB" sz="4000" dirty="0" err="1">
                <a:solidFill>
                  <a:srgbClr val="000000"/>
                </a:solidFill>
                <a:latin typeface="Arial Black" pitchFamily="34" charset="0"/>
                <a:cs typeface="Courier New" pitchFamily="49" charset="0"/>
              </a:rPr>
              <a:t>sulla</a:t>
            </a:r>
            <a:r>
              <a:rPr lang="en-GB" sz="4000" dirty="0">
                <a:solidFill>
                  <a:srgbClr val="000000"/>
                </a:solidFill>
                <a:latin typeface="Arial Black" pitchFamily="34" charset="0"/>
                <a:cs typeface="Courier New" pitchFamily="49" charset="0"/>
              </a:rPr>
              <a:t> </a:t>
            </a:r>
            <a:r>
              <a:rPr lang="en-GB" sz="4000" dirty="0" err="1">
                <a:solidFill>
                  <a:srgbClr val="000000"/>
                </a:solidFill>
                <a:latin typeface="Arial Black" pitchFamily="34" charset="0"/>
                <a:cs typeface="Courier New" pitchFamily="49" charset="0"/>
              </a:rPr>
              <a:t>croce</a:t>
            </a:r>
            <a:r>
              <a:rPr lang="en-GB" sz="4000" dirty="0">
                <a:solidFill>
                  <a:srgbClr val="000000"/>
                </a:solidFill>
                <a:latin typeface="Arial Black" pitchFamily="34" charset="0"/>
                <a:cs typeface="Courier New" pitchFamily="49" charset="0"/>
              </a:rPr>
              <a:t> </a:t>
            </a:r>
            <a:r>
              <a:rPr lang="en-GB" sz="4000" dirty="0" err="1">
                <a:solidFill>
                  <a:srgbClr val="000000"/>
                </a:solidFill>
                <a:latin typeface="Arial Black" pitchFamily="34" charset="0"/>
                <a:cs typeface="Courier New" pitchFamily="49" charset="0"/>
              </a:rPr>
              <a:t>l’abbiamo</a:t>
            </a:r>
            <a:r>
              <a:rPr lang="en-GB" sz="4000" dirty="0">
                <a:solidFill>
                  <a:srgbClr val="000000"/>
                </a:solidFill>
                <a:latin typeface="Arial Black" pitchFamily="34" charset="0"/>
                <a:cs typeface="Courier New" pitchFamily="49" charset="0"/>
              </a:rPr>
              <a:t> </a:t>
            </a:r>
            <a:r>
              <a:rPr lang="en-GB" sz="4000" dirty="0" err="1">
                <a:solidFill>
                  <a:srgbClr val="000000"/>
                </a:solidFill>
                <a:latin typeface="Arial Black" pitchFamily="34" charset="0"/>
                <a:cs typeface="Courier New" pitchFamily="49" charset="0"/>
              </a:rPr>
              <a:t>veduto</a:t>
            </a:r>
            <a:r>
              <a:rPr lang="en-GB" sz="4000" dirty="0">
                <a:solidFill>
                  <a:srgbClr val="000000"/>
                </a:solidFill>
                <a:latin typeface="Arial Black" pitchFamily="34" charset="0"/>
                <a:cs typeface="Courier New" pitchFamily="49" charset="0"/>
              </a:rPr>
              <a:t>.</a:t>
            </a:r>
            <a:endParaRPr lang="en-GB" sz="4000" dirty="0">
              <a:solidFill>
                <a:srgbClr val="000000"/>
              </a:solidFill>
              <a:latin typeface="Arial Black" pitchFamily="34" charset="0"/>
              <a:cs typeface="Arial" pitchFamily="34" charset="0"/>
            </a:endParaRPr>
          </a:p>
        </p:txBody>
      </p:sp>
      <p:pic>
        <p:nvPicPr>
          <p:cNvPr id="4098" name="Picture 2" descr="C:\Users\fede\Desktop\Gesu in Croce_0.jpg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42420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2921477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fede\Desktop\Richiesta-accordata-se-rivolta-allorecchio-destr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113"/>
            <a:ext cx="9144000" cy="6857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3059832" y="2690392"/>
            <a:ext cx="4464496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it-IT" sz="45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Quello che abbiamo udito</a:t>
            </a:r>
            <a:endParaRPr lang="it-IT" sz="45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220771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fede\Desktop\occhio5yp[1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-22016"/>
            <a:ext cx="9144001" cy="6880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/>
          <p:cNvSpPr/>
          <p:nvPr/>
        </p:nvSpPr>
        <p:spPr>
          <a:xfrm>
            <a:off x="4427984" y="116632"/>
            <a:ext cx="4572000" cy="1477328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it-IT" sz="45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quello che abbiam veduto</a:t>
            </a:r>
          </a:p>
        </p:txBody>
      </p:sp>
    </p:spTree>
    <p:extLst>
      <p:ext uri="{BB962C8B-B14F-4D97-AF65-F5344CB8AC3E}">
        <p14:creationId xmlns:p14="http://schemas.microsoft.com/office/powerpoint/2010/main" xmlns="" val="36044724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fede\Desktop\2127059188_33ccb7a58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2266" y="0"/>
            <a:ext cx="917626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/>
          <p:cNvSpPr/>
          <p:nvPr/>
        </p:nvSpPr>
        <p:spPr>
          <a:xfrm>
            <a:off x="395536" y="260648"/>
            <a:ext cx="4572000" cy="1477328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it-IT" sz="4500" b="1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quello che abbiam toccato</a:t>
            </a:r>
          </a:p>
        </p:txBody>
      </p:sp>
    </p:spTree>
    <p:extLst>
      <p:ext uri="{BB962C8B-B14F-4D97-AF65-F5344CB8AC3E}">
        <p14:creationId xmlns:p14="http://schemas.microsoft.com/office/powerpoint/2010/main" xmlns="" val="35647811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395536" y="336985"/>
            <a:ext cx="8352928" cy="1477328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45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dell’amore</a:t>
            </a:r>
            <a:r>
              <a:rPr lang="en-GB" sz="45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45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infinito</a:t>
            </a:r>
            <a:r>
              <a:rPr lang="en-GB" sz="45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45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l’annunciamo</a:t>
            </a:r>
            <a:r>
              <a:rPr lang="en-GB" sz="45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a </a:t>
            </a:r>
            <a:r>
              <a:rPr lang="en-GB" sz="45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voi</a:t>
            </a:r>
            <a:r>
              <a:rPr lang="en-GB" sz="45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grpSp>
        <p:nvGrpSpPr>
          <p:cNvPr id="3" name="Gruppo 2"/>
          <p:cNvGrpSpPr/>
          <p:nvPr/>
        </p:nvGrpSpPr>
        <p:grpSpPr>
          <a:xfrm>
            <a:off x="1799692" y="1845290"/>
            <a:ext cx="5544616" cy="4927055"/>
            <a:chOff x="2267744" y="2348880"/>
            <a:chExt cx="4777329" cy="4392488"/>
          </a:xfrm>
        </p:grpSpPr>
        <p:pic>
          <p:nvPicPr>
            <p:cNvPr id="23554" name="Picture 2" descr="C:\Users\fede\Desktop\labbra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08633" y="3212976"/>
              <a:ext cx="2495550" cy="1866900"/>
            </a:xfrm>
            <a:prstGeom prst="rect">
              <a:avLst/>
            </a:prstGeom>
            <a:noFill/>
            <a:effectLst>
              <a:softEdge rad="317500"/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555" name="Picture 3" descr="C:\Users\fede\Desktop\cuore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67744" y="2348880"/>
              <a:ext cx="4777329" cy="43924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xmlns="" val="19543344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409366" y="5229199"/>
            <a:ext cx="633289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4000" dirty="0" smtClean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davanti </a:t>
            </a:r>
            <a:r>
              <a:rPr lang="it-IT" sz="4000" dirty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 questo amore </a:t>
            </a:r>
            <a:endParaRPr lang="it-IT" sz="4000" dirty="0" smtClean="0">
              <a:solidFill>
                <a:srgbClr val="00000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algn="ctr"/>
            <a:r>
              <a:rPr lang="it-IT" sz="4000" dirty="0" smtClean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la </a:t>
            </a:r>
            <a:r>
              <a:rPr lang="it-IT" sz="4000" dirty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morte </a:t>
            </a:r>
            <a:r>
              <a:rPr lang="it-IT" sz="4000" dirty="0" err="1" smtClean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fuggira’</a:t>
            </a:r>
            <a:r>
              <a:rPr lang="it-IT" sz="4000" dirty="0" smtClean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.</a:t>
            </a:r>
            <a:endParaRPr lang="it-IT" sz="4000" dirty="0">
              <a:solidFill>
                <a:srgbClr val="00000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12" y="0"/>
            <a:ext cx="9144000" cy="5034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25579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79512" y="5006020"/>
            <a:ext cx="892899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4000" dirty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Dio mia grazia, mia speranza, ricco e grande Redentore, tu Re umile e potente, </a:t>
            </a: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5128"/>
            <a:ext cx="9144000" cy="5013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46793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4946498"/>
          </a:xfrm>
          <a:prstGeom prst="rect">
            <a:avLst/>
          </a:prstGeom>
        </p:spPr>
      </p:pic>
      <p:sp>
        <p:nvSpPr>
          <p:cNvPr id="5" name="Rettangolo 4"/>
          <p:cNvSpPr/>
          <p:nvPr/>
        </p:nvSpPr>
        <p:spPr>
          <a:xfrm>
            <a:off x="2532968" y="5130026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sz="4000" dirty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risorto per amore, risorgi per la vita. </a:t>
            </a:r>
            <a:endParaRPr lang="it-IT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79908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3.bp.blogspot.com/-p2YXsrMrpu4/TvH6ImxIYDI/AAAAAAAAFH8/i98M_nEWKh0/s640/agnello+di+Dio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660" t="18806" r="6510" b="9081"/>
          <a:stretch/>
        </p:blipFill>
        <p:spPr bwMode="auto">
          <a:xfrm>
            <a:off x="810243" y="476671"/>
            <a:ext cx="7573993" cy="4399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960835" y="5013176"/>
            <a:ext cx="727280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4000" dirty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Vero Agnello senza macchia. </a:t>
            </a:r>
            <a:endParaRPr lang="it-IT" sz="4000" dirty="0" smtClean="0">
              <a:solidFill>
                <a:srgbClr val="00000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algn="ctr"/>
            <a:r>
              <a:rPr lang="it-IT" sz="4000" dirty="0" smtClean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Mite </a:t>
            </a:r>
            <a:r>
              <a:rPr lang="it-IT" sz="4000" dirty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e forte salvatore sei, </a:t>
            </a:r>
            <a:endParaRPr lang="it-IT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79701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Rettangolo 3"/>
          <p:cNvSpPr/>
          <p:nvPr/>
        </p:nvSpPr>
        <p:spPr>
          <a:xfrm>
            <a:off x="4283968" y="3933056"/>
            <a:ext cx="4032448" cy="1938992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it-IT" sz="4000" dirty="0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tu Re povero e glorioso risorgi con potenza, </a:t>
            </a:r>
            <a:endParaRPr lang="it-IT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16178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409366" y="5229199"/>
            <a:ext cx="633289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4000" dirty="0" smtClean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davanti </a:t>
            </a:r>
            <a:r>
              <a:rPr lang="it-IT" sz="4000" dirty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 questo amore </a:t>
            </a:r>
            <a:endParaRPr lang="it-IT" sz="4000" dirty="0" smtClean="0">
              <a:solidFill>
                <a:srgbClr val="00000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algn="ctr"/>
            <a:r>
              <a:rPr lang="it-IT" sz="4000" dirty="0" smtClean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la </a:t>
            </a:r>
            <a:r>
              <a:rPr lang="it-IT" sz="4000" dirty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morte </a:t>
            </a:r>
            <a:r>
              <a:rPr lang="it-IT" sz="4000" dirty="0" err="1" smtClean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fuggira’</a:t>
            </a:r>
            <a:r>
              <a:rPr lang="it-IT" sz="4000" dirty="0" smtClean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.</a:t>
            </a:r>
            <a:endParaRPr lang="it-IT" sz="4000" dirty="0">
              <a:solidFill>
                <a:srgbClr val="00000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12" y="0"/>
            <a:ext cx="9144000" cy="5034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76994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642938" y="285750"/>
            <a:ext cx="8501062" cy="3786188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latin typeface="Calibri" pitchFamily="34" charset="0"/>
                <a:cs typeface="+mn-cs"/>
              </a:rPr>
              <a:t>Nel nome del Padre, e del Figlio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latin typeface="Calibri" pitchFamily="34" charset="0"/>
                <a:cs typeface="+mn-cs"/>
              </a:rPr>
              <a:t>e dello Spirito Santo.			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+mn-cs"/>
              </a:rPr>
              <a:t>Amen.</a:t>
            </a:r>
            <a:r>
              <a:rPr lang="it-IT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+mn-cs"/>
              </a:rPr>
              <a:t>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it-IT" sz="4000" dirty="0">
              <a:latin typeface="Calibri" pitchFamily="34" charset="0"/>
              <a:cs typeface="+mn-cs"/>
            </a:endParaRPr>
          </a:p>
          <a:p>
            <a:pPr eaLnBrk="0" hangingPunct="0">
              <a:defRPr/>
            </a:pPr>
            <a:r>
              <a:rPr lang="it-IT" sz="4000" dirty="0">
                <a:latin typeface="Calibri" pitchFamily="34" charset="0"/>
                <a:cs typeface="+mn-cs"/>
              </a:rPr>
              <a:t>Il Signore sia con voi.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+mn-cs"/>
              </a:rPr>
              <a:t>E con il tuo spirito.</a:t>
            </a:r>
            <a:endParaRPr lang="it-IT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print">
            <a:lum bright="-18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8100" y="-44450"/>
            <a:ext cx="9220200" cy="694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1214438" y="1500188"/>
            <a:ext cx="7643812" cy="4400550"/>
          </a:xfrm>
          <a:prstGeom prst="rect">
            <a:avLst/>
          </a:prstGeom>
          <a:solidFill>
            <a:srgbClr val="FFFFFF">
              <a:alpha val="50980"/>
            </a:srgbClr>
          </a:solidFill>
          <a:effectLst>
            <a:softEdge rad="127000"/>
          </a:effectLst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Dio onnipotente </a:t>
            </a:r>
            <a:b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</a:b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ci purifichi dai peccati, </a:t>
            </a:r>
            <a:b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</a:b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e per questa celebrazione dell'Eucaristia </a:t>
            </a:r>
            <a:b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</a:b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ci renda degni di partecipare alla mensa del suo regno.</a:t>
            </a:r>
          </a:p>
          <a:p>
            <a:pPr algn="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Amen</a:t>
            </a:r>
            <a:r>
              <a:rPr lang="it-IT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xmlns="" val="36223434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1"/>
          <p:cNvSpPr>
            <a:spLocks noChangeArrowheads="1"/>
          </p:cNvSpPr>
          <p:nvPr/>
        </p:nvSpPr>
        <p:spPr bwMode="auto">
          <a:xfrm>
            <a:off x="214313" y="214313"/>
            <a:ext cx="8643937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just"/>
            <a:r>
              <a:rPr lang="it-IT" sz="4000">
                <a:latin typeface="Calibri" pitchFamily="34" charset="0"/>
                <a:cs typeface="Times New Roman" pitchFamily="18" charset="0"/>
              </a:rPr>
              <a:t>O Dio, Padre buono, che non hai risparmiato il tuo Figlio unigenito, ma lo hai dato per noi peccatori; rafforzaci nell'obbedienza della fede, perché seguiamo in tutto le sue orme e siamo con lui trasfigurati nella luce della tua gloria. Per il nostro Signore Gesù Cristo, tuo Figlio, che è Dio, e vive e regna con te, nell'unità dello Spirito Santo, per tutti i secoli dei secoli. 			</a:t>
            </a:r>
            <a:r>
              <a:rPr lang="it-IT" sz="4000" b="1">
                <a:latin typeface="Calibri" pitchFamily="34" charset="0"/>
                <a:cs typeface="Times New Roman" pitchFamily="18" charset="0"/>
              </a:rPr>
              <a:t>Amen. </a:t>
            </a:r>
            <a:endParaRPr lang="it-IT" sz="4000">
              <a:latin typeface="Calibri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4" descr="http://americas.corriere.it/BXK897_Cristo80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WordArt 5"/>
          <p:cNvSpPr>
            <a:spLocks noChangeArrowheads="1" noChangeShapeType="1" noTextEdit="1"/>
          </p:cNvSpPr>
          <p:nvPr/>
        </p:nvSpPr>
        <p:spPr bwMode="auto">
          <a:xfrm>
            <a:off x="323850" y="1268413"/>
            <a:ext cx="4392613" cy="45370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PerspectiveTopLeft"/>
              <a:lightRig rig="legacyNormal3" dir="r"/>
            </a:scene3d>
            <a:sp3d extrusionH="201600" prstMaterial="legacyMetal">
              <a:extrusionClr>
                <a:srgbClr val="FFFFFF"/>
              </a:extrusionClr>
            </a:sp3d>
          </a:bodyPr>
          <a:lstStyle/>
          <a:p>
            <a:pPr algn="ctr"/>
            <a:r>
              <a:rPr lang="it-IT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0066CC"/>
                    </a:gs>
                    <a:gs pos="100000">
                      <a:srgbClr val="0AFF22"/>
                    </a:gs>
                  </a:gsLst>
                  <a:lin ang="5400000" scaled="1"/>
                </a:gradFill>
                <a:latin typeface="Cooper Black"/>
              </a:rPr>
              <a:t>Liturgia</a:t>
            </a:r>
          </a:p>
          <a:p>
            <a:pPr algn="ctr"/>
            <a:r>
              <a:rPr lang="it-IT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0066CC"/>
                    </a:gs>
                    <a:gs pos="100000">
                      <a:srgbClr val="0AFF22"/>
                    </a:gs>
                  </a:gsLst>
                  <a:lin ang="5400000" scaled="1"/>
                </a:gradFill>
                <a:latin typeface="Cooper Black"/>
              </a:rPr>
              <a:t>della</a:t>
            </a:r>
          </a:p>
          <a:p>
            <a:pPr algn="ctr"/>
            <a:r>
              <a:rPr lang="it-IT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0066CC"/>
                    </a:gs>
                    <a:gs pos="100000">
                      <a:srgbClr val="0AFF22"/>
                    </a:gs>
                  </a:gsLst>
                  <a:lin ang="5400000" scaled="1"/>
                </a:gradFill>
                <a:latin typeface="Cooper Black"/>
              </a:rPr>
              <a:t>PAROLA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1"/>
          <p:cNvSpPr>
            <a:spLocks noChangeArrowheads="1"/>
          </p:cNvSpPr>
          <p:nvPr/>
        </p:nvSpPr>
        <p:spPr bwMode="auto">
          <a:xfrm>
            <a:off x="285750" y="0"/>
            <a:ext cx="8572500" cy="501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>
              <a:defRPr/>
            </a:pPr>
            <a:r>
              <a:rPr lang="it-IT" sz="4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Times New Roman" pitchFamily="18" charset="0"/>
              </a:rPr>
              <a:t>Dal libro della Genesi</a:t>
            </a:r>
            <a:endParaRPr lang="it-IT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Times New Roman" pitchFamily="18" charset="0"/>
            </a:endParaRPr>
          </a:p>
          <a:p>
            <a:pPr algn="just" eaLnBrk="0" hangingPunct="0">
              <a:defRPr/>
            </a:pP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Times New Roman" pitchFamily="18" charset="0"/>
              </a:rPr>
              <a:t>In quei giorni, Dio mise alla prova Abramo e gli disse: «Abramo!». Rispose: «Eccomi!». Riprese: «Prendi tuo figlio, il tuo unigenito che ami, Isacco, va’ nel territorio di </a:t>
            </a:r>
            <a:r>
              <a:rPr lang="it-IT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Times New Roman" pitchFamily="18" charset="0"/>
              </a:rPr>
              <a:t>Mòria</a:t>
            </a: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Times New Roman" pitchFamily="18" charset="0"/>
              </a:rPr>
              <a:t> e offrilo in olocausto su di un monte che io ti indicherò».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14313" y="0"/>
            <a:ext cx="8715375" cy="3170238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 eaLnBrk="0" hangingPunct="0">
              <a:defRPr/>
            </a:pPr>
            <a:r>
              <a:rPr lang="it-IT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Times New Roman" pitchFamily="18" charset="0"/>
              </a:rPr>
              <a:t>Così arrivarono al luogo che Dio gli aveva indicato; qui Abramo costruì l’altare, collocò la legna. Poi Abramo stese la mano e prese il coltello per immolare suo figlio.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14313" y="0"/>
            <a:ext cx="8715375" cy="44005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 eaLnBrk="0" hangingPunct="0">
              <a:defRPr/>
            </a:pPr>
            <a:r>
              <a:rPr lang="it-IT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Times New Roman" pitchFamily="18" charset="0"/>
              </a:rPr>
              <a:t>Ma l’angelo del Signore lo chiamò dal cielo e gli disse: «Abramo, </a:t>
            </a:r>
            <a:r>
              <a:rPr lang="it-IT" sz="40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Times New Roman" pitchFamily="18" charset="0"/>
              </a:rPr>
              <a:t>Abramo</a:t>
            </a:r>
            <a:r>
              <a:rPr lang="it-IT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Times New Roman" pitchFamily="18" charset="0"/>
              </a:rPr>
              <a:t>!». Rispose: «Eccomi!». L’angelo disse: «Non stendere la mano contro il ragazzo e non fargli niente! Ora so che tu temi Dio e non mi hai rifiutato tuo figlio, il tuo unigenito».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14313" y="0"/>
            <a:ext cx="8643937" cy="3170238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 eaLnBrk="0" hangingPunct="0">
              <a:defRPr/>
            </a:pPr>
            <a:r>
              <a:rPr lang="it-IT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Times New Roman" pitchFamily="18" charset="0"/>
              </a:rPr>
              <a:t>Allora Abramo alzò gli occhi e vide un ariete, impigliato con le corna in un cespuglio. Abramo andò a prendere l’ariete e lo offrì in olocausto invece del figlio.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14313" y="58738"/>
            <a:ext cx="8643937" cy="68627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 eaLnBrk="0" hangingPunct="0">
              <a:defRPr/>
            </a:pPr>
            <a:r>
              <a:rPr lang="it-IT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Times New Roman" pitchFamily="18" charset="0"/>
              </a:rPr>
              <a:t>L’angelo del Signore chiamò dal cielo Abramo per la seconda volta e disse: «Giuro per me stesso, oracolo del Signore: perché tu hai fatto questo e non hai risparmiato tuo figlio, il tuo unigenito, io ti colmerò di benedizioni e renderò molto numerosa la tua discendenza, come le stelle del cielo e come la sabbia che è sul lido del mare; la tua discendenza si impadronirà delle città dei nemici.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85750" y="0"/>
            <a:ext cx="8643938" cy="37861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 eaLnBrk="0" hangingPunct="0">
              <a:defRPr/>
            </a:pPr>
            <a:r>
              <a:rPr lang="it-IT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Times New Roman" pitchFamily="18" charset="0"/>
              </a:rPr>
              <a:t>Si diranno benedette nella tua discendenza tutte le nazioni della terra, perché tu hai obbedito alla mia voce».</a:t>
            </a:r>
          </a:p>
          <a:p>
            <a:pPr algn="just" eaLnBrk="0" hangingPunct="0">
              <a:defRPr/>
            </a:pPr>
            <a:endParaRPr lang="it-IT" sz="40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Times New Roman" pitchFamily="18" charset="0"/>
            </a:endParaRPr>
          </a:p>
          <a:p>
            <a:pPr algn="just" eaLnBrk="0" hangingPunct="0">
              <a:defRPr/>
            </a:pPr>
            <a:r>
              <a:rPr lang="it-IT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Times New Roman" pitchFamily="18" charset="0"/>
              </a:rPr>
              <a:t>Parola di Dio.     </a:t>
            </a:r>
          </a:p>
          <a:p>
            <a:pPr algn="r" eaLnBrk="0" hangingPunct="0">
              <a:defRPr/>
            </a:pPr>
            <a:r>
              <a:rPr lang="it-IT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Times New Roman" pitchFamily="18" charset="0"/>
              </a:rPr>
              <a:t>Rendiamo grazie a Dio.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7" descr="http://www.libro-salerno.com/forclerosa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963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Text Box 3"/>
          <p:cNvSpPr txBox="1">
            <a:spLocks noChangeArrowheads="1"/>
          </p:cNvSpPr>
          <p:nvPr/>
        </p:nvSpPr>
        <p:spPr bwMode="auto">
          <a:xfrm>
            <a:off x="0" y="34925"/>
            <a:ext cx="8786813" cy="147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1"/>
            </a:outerShdw>
          </a:effectLst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ca-ES" sz="6600" b="1" i="1" dirty="0">
                <a:solidFill>
                  <a:srgbClr val="FF0217"/>
                </a:solidFill>
                <a:latin typeface="Comic Sans MS" pitchFamily="66" charset="0"/>
              </a:rPr>
              <a:t> Salmo responsoriale</a:t>
            </a:r>
            <a:r>
              <a:rPr lang="ca-ES" dirty="0">
                <a:solidFill>
                  <a:srgbClr val="FF0217"/>
                </a:solidFill>
                <a:latin typeface="Times" charset="0"/>
              </a:rPr>
              <a:t>	</a:t>
            </a:r>
            <a:endParaRPr lang="ca-ES" sz="6600" b="1" i="1" dirty="0">
              <a:solidFill>
                <a:srgbClr val="FF0217"/>
              </a:solidFill>
              <a:latin typeface="Comic Sans MS" pitchFamily="66" charset="0"/>
            </a:endParaRPr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214313" y="1714500"/>
            <a:ext cx="8929687" cy="132397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it-IT" sz="4000" b="1" i="1" dirty="0">
                <a:solidFill>
                  <a:srgbClr val="FF021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Camminerò alla presenza del Signore * nella terra dei viventi.</a:t>
            </a:r>
          </a:p>
        </p:txBody>
      </p:sp>
      <p:sp>
        <p:nvSpPr>
          <p:cNvPr id="3077" name="Rectangle 5"/>
          <p:cNvSpPr>
            <a:spLocks noChangeArrowheads="1"/>
          </p:cNvSpPr>
          <p:nvPr/>
        </p:nvSpPr>
        <p:spPr bwMode="auto">
          <a:xfrm>
            <a:off x="0" y="3643314"/>
            <a:ext cx="9144000" cy="2554545"/>
          </a:xfrm>
          <a:prstGeom prst="rect">
            <a:avLst/>
          </a:prstGeom>
          <a:solidFill>
            <a:schemeClr val="bg1">
              <a:alpha val="50000"/>
            </a:schemeClr>
          </a:solidFill>
          <a:ln w="9525">
            <a:noFill/>
            <a:miter lim="800000"/>
            <a:headEnd/>
            <a:tailEnd/>
          </a:ln>
          <a:effectLst>
            <a:softEdge rad="63500"/>
          </a:effectLst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it-IT" sz="4000" b="1" i="1" dirty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Ho creduto anche quando dicevo: «Sono troppo infelice». </a:t>
            </a:r>
          </a:p>
          <a:p>
            <a:pPr eaLnBrk="0" hangingPunct="0">
              <a:defRPr/>
            </a:pPr>
            <a:r>
              <a:rPr lang="it-IT" sz="4000" b="1" i="1" dirty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Agli occhi del Signore </a:t>
            </a:r>
          </a:p>
          <a:p>
            <a:pPr eaLnBrk="0" hangingPunct="0">
              <a:defRPr/>
            </a:pPr>
            <a:r>
              <a:rPr lang="it-IT" sz="4000" b="1" i="1" dirty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è preziosa la morte dei suoi fedeli.</a:t>
            </a:r>
            <a:endParaRPr lang="ca-ES" sz="4000" b="1" i="1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Immagine 3" descr="Lourdes 2005 22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WordArt 2"/>
          <p:cNvSpPr>
            <a:spLocks noChangeArrowheads="1" noChangeShapeType="1" noTextEdit="1"/>
          </p:cNvSpPr>
          <p:nvPr/>
        </p:nvSpPr>
        <p:spPr bwMode="auto">
          <a:xfrm>
            <a:off x="285750" y="857250"/>
            <a:ext cx="8358188" cy="449103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it-IT" sz="3600" kern="10">
                <a:gradFill rotWithShape="1">
                  <a:gsLst>
                    <a:gs pos="0">
                      <a:srgbClr val="9999FF"/>
                    </a:gs>
                    <a:gs pos="100000">
                      <a:srgbClr val="009999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Benedizione</a:t>
            </a:r>
          </a:p>
          <a:p>
            <a:pPr algn="ctr"/>
            <a:r>
              <a:rPr lang="it-IT" sz="3600" kern="10">
                <a:gradFill rotWithShape="1">
                  <a:gsLst>
                    <a:gs pos="0">
                      <a:srgbClr val="9999FF"/>
                    </a:gs>
                    <a:gs pos="100000">
                      <a:srgbClr val="009999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dell’Acqua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6" descr="http://www.mineralipiemonte.it/Public/Image/Colledellabattagliavaldiala/Stella%20alpina%20e%20astro%20alpin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8" name="Rectangle 4"/>
          <p:cNvSpPr>
            <a:spLocks noChangeArrowheads="1"/>
          </p:cNvSpPr>
          <p:nvPr/>
        </p:nvSpPr>
        <p:spPr bwMode="auto">
          <a:xfrm>
            <a:off x="214280" y="256192"/>
            <a:ext cx="8688387" cy="4401205"/>
          </a:xfrm>
          <a:prstGeom prst="rect">
            <a:avLst/>
          </a:prstGeom>
          <a:solidFill>
            <a:srgbClr val="FFFFFF">
              <a:alpha val="69804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it-IT" sz="4000" b="1" i="1" dirty="0">
                <a:solidFill>
                  <a:sysClr val="windowText" lastClr="000000"/>
                </a:solidFill>
                <a:latin typeface="Comic Sans MS" pitchFamily="66" charset="0"/>
              </a:rPr>
              <a:t>Ti prego, Signore, perché sono tuo servo; io sono tuo servo, figlio della tua schiava: tu hai spezzato le mie catene. A te offrirò un sacrificio di ringraziamento e invocherò il nome del Signore.</a:t>
            </a:r>
            <a:endParaRPr lang="ca-ES" sz="4000" b="1" i="1" dirty="0">
              <a:solidFill>
                <a:sysClr val="windowText" lastClr="000000"/>
              </a:solidFill>
              <a:latin typeface="Comic Sans MS" pitchFamily="66" charset="0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93631" y="5301208"/>
            <a:ext cx="8929687" cy="1323975"/>
          </a:xfrm>
          <a:prstGeom prst="rect">
            <a:avLst/>
          </a:prstGeom>
          <a:solidFill>
            <a:srgbClr val="FFFFFF">
              <a:alpha val="69804"/>
            </a:srgbClr>
          </a:solidFill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  <a:softEdge rad="127000"/>
          </a:effectLst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it-IT" sz="4000" b="1" i="1" dirty="0">
                <a:solidFill>
                  <a:srgbClr val="FF021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Camminerò alla presenza del Signore * nella terra dei viventi.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6" descr="http://www.portolani.net/amistico/sentiero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2" name="Rectangle 4"/>
          <p:cNvSpPr>
            <a:spLocks noChangeArrowheads="1"/>
          </p:cNvSpPr>
          <p:nvPr/>
        </p:nvSpPr>
        <p:spPr bwMode="auto">
          <a:xfrm>
            <a:off x="357187" y="548680"/>
            <a:ext cx="8429625" cy="2554545"/>
          </a:xfrm>
          <a:prstGeom prst="rect">
            <a:avLst/>
          </a:prstGeom>
          <a:solidFill>
            <a:srgbClr val="FFFFFF">
              <a:alpha val="80000"/>
            </a:srgbClr>
          </a:solidFill>
          <a:ln w="9525">
            <a:noFill/>
            <a:miter lim="800000"/>
            <a:headEnd/>
            <a:tailEnd/>
          </a:ln>
          <a:effectLst>
            <a:softEdge rad="63500"/>
          </a:effectLst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it-IT" sz="4000" b="1" i="1" dirty="0">
                <a:solidFill>
                  <a:srgbClr val="FF021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Adempirò i miei voti al Signore davanti a tutto il suo popolo, negli atri della casa del Signore, in mezzo a te, Gerusalemme.</a:t>
            </a:r>
            <a:endParaRPr lang="ca-ES" sz="4000" b="1" i="1" dirty="0">
              <a:solidFill>
                <a:srgbClr val="FF0217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78593" y="5085184"/>
            <a:ext cx="8929687" cy="1323975"/>
          </a:xfrm>
          <a:prstGeom prst="rect">
            <a:avLst/>
          </a:prstGeom>
          <a:solidFill>
            <a:srgbClr val="FFFFFF">
              <a:alpha val="80000"/>
            </a:srgbClr>
          </a:solidFill>
          <a:ln w="9525">
            <a:noFill/>
            <a:miter lim="800000"/>
            <a:headEnd/>
            <a:tailEnd/>
          </a:ln>
          <a:effectLst>
            <a:softEdge rad="63500"/>
          </a:effectLst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it-IT" sz="4000" b="1" i="1" dirty="0">
                <a:solidFill>
                  <a:srgbClr val="FF021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Camminerò alla presenza del Signore * nella terra dei viventi.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6" descr="KE0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Rectangle 3"/>
          <p:cNvSpPr>
            <a:spLocks noChangeArrowheads="1"/>
          </p:cNvSpPr>
          <p:nvPr/>
        </p:nvSpPr>
        <p:spPr bwMode="auto">
          <a:xfrm>
            <a:off x="214282" y="4714884"/>
            <a:ext cx="8643966" cy="1938992"/>
          </a:xfrm>
          <a:prstGeom prst="rect">
            <a:avLst/>
          </a:prstGeom>
          <a:solidFill>
            <a:srgbClr val="0000FF"/>
          </a:solidFill>
          <a:ln w="9525">
            <a:noFill/>
            <a:miter lim="800000"/>
            <a:headEnd/>
            <a:tailEnd/>
          </a:ln>
          <a:effectLst>
            <a:softEdge rad="317500"/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ca-ES" b="1" i="1" dirty="0">
                <a:solidFill>
                  <a:srgbClr val="000000"/>
                </a:solidFill>
                <a:latin typeface="Comic Sans MS" pitchFamily="66" charset="0"/>
              </a:rPr>
              <a:t> </a:t>
            </a:r>
            <a:r>
              <a:rPr lang="it-IT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Dalla nube luminosa, si udì la voce del Padre: «Questi è il mio Figlio, l’amato: ascoltatelo!».</a:t>
            </a:r>
            <a:endParaRPr lang="ca-ES" sz="40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5124" name="WordArt 4"/>
          <p:cNvSpPr>
            <a:spLocks noChangeArrowheads="1" noChangeShapeType="1" noTextEdit="1"/>
          </p:cNvSpPr>
          <p:nvPr/>
        </p:nvSpPr>
        <p:spPr bwMode="auto">
          <a:xfrm>
            <a:off x="500063" y="285750"/>
            <a:ext cx="5286375" cy="200025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/>
            <a:r>
              <a:rPr lang="it-IT" sz="3600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/>
              </a:rPr>
              <a:t>Canto al Vangelo</a:t>
            </a:r>
          </a:p>
        </p:txBody>
      </p:sp>
      <p:sp>
        <p:nvSpPr>
          <p:cNvPr id="7" name="WordArt 5"/>
          <p:cNvSpPr>
            <a:spLocks noChangeArrowheads="1" noChangeShapeType="1" noTextEdit="1"/>
          </p:cNvSpPr>
          <p:nvPr/>
        </p:nvSpPr>
        <p:spPr bwMode="auto">
          <a:xfrm>
            <a:off x="2786063" y="2214563"/>
            <a:ext cx="6119812" cy="1885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it-IT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Lode a te, o Cristo,</a:t>
            </a:r>
          </a:p>
          <a:p>
            <a:pPr algn="ctr"/>
            <a:r>
              <a:rPr lang="it-IT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re di eterna gloria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4" grpId="0" animBg="1"/>
      <p:bldP spid="7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ttangolo 1"/>
          <p:cNvSpPr>
            <a:spLocks noChangeArrowheads="1"/>
          </p:cNvSpPr>
          <p:nvPr/>
        </p:nvSpPr>
        <p:spPr bwMode="auto">
          <a:xfrm>
            <a:off x="3929063" y="1071563"/>
            <a:ext cx="4929187" cy="3786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it-IT" sz="4000">
                <a:solidFill>
                  <a:srgbClr val="000000"/>
                </a:solidFill>
                <a:latin typeface="Calibri" pitchFamily="34" charset="0"/>
              </a:rPr>
              <a:t>Il Signore sia con voi.</a:t>
            </a:r>
          </a:p>
          <a:p>
            <a:pPr eaLnBrk="0" hangingPunct="0"/>
            <a:r>
              <a:rPr lang="it-IT" sz="4000" b="1">
                <a:solidFill>
                  <a:srgbClr val="000000"/>
                </a:solidFill>
                <a:latin typeface="Calibri" pitchFamily="34" charset="0"/>
              </a:rPr>
              <a:t>E con il tuo spirito.</a:t>
            </a:r>
          </a:p>
          <a:p>
            <a:pPr eaLnBrk="0" hangingPunct="0"/>
            <a:endParaRPr lang="it-IT" sz="4000" b="1">
              <a:solidFill>
                <a:srgbClr val="000000"/>
              </a:solidFill>
              <a:latin typeface="Calibri" pitchFamily="34" charset="0"/>
            </a:endParaRPr>
          </a:p>
          <a:p>
            <a:pPr eaLnBrk="0" hangingPunct="0"/>
            <a:r>
              <a:rPr lang="it-IT" sz="4000">
                <a:solidFill>
                  <a:srgbClr val="000000"/>
                </a:solidFill>
                <a:latin typeface="Calibri" pitchFamily="34" charset="0"/>
              </a:rPr>
              <a:t>Dal Vangelo </a:t>
            </a:r>
          </a:p>
          <a:p>
            <a:pPr eaLnBrk="0" hangingPunct="0"/>
            <a:r>
              <a:rPr lang="it-IT" sz="4000">
                <a:solidFill>
                  <a:srgbClr val="000000"/>
                </a:solidFill>
                <a:latin typeface="Calibri" pitchFamily="34" charset="0"/>
              </a:rPr>
              <a:t>secondo Marco.</a:t>
            </a:r>
          </a:p>
          <a:p>
            <a:pPr eaLnBrk="0" hangingPunct="0"/>
            <a:r>
              <a:rPr lang="it-IT" sz="4000" b="1">
                <a:solidFill>
                  <a:srgbClr val="000000"/>
                </a:solidFill>
                <a:latin typeface="Calibri" pitchFamily="34" charset="0"/>
              </a:rPr>
              <a:t>Gloria a te, o Signore. </a:t>
            </a:r>
            <a:endParaRPr lang="it-IT" sz="4000">
              <a:solidFill>
                <a:srgbClr val="000000"/>
              </a:solidFill>
              <a:latin typeface="Calibri" pitchFamily="34" charset="0"/>
            </a:endParaRPr>
          </a:p>
        </p:txBody>
      </p:sp>
      <p:pic>
        <p:nvPicPr>
          <p:cNvPr id="38915" name="Picture 4" descr="C:\Users\Fede\Desktop\22100A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8625" y="642938"/>
            <a:ext cx="2794000" cy="530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4" descr="http://www.padfield.com/israel/Miscellaneous/images/mount-tabo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0289" name="Rectangle 1"/>
          <p:cNvSpPr>
            <a:spLocks noChangeArrowheads="1"/>
          </p:cNvSpPr>
          <p:nvPr/>
        </p:nvSpPr>
        <p:spPr bwMode="auto">
          <a:xfrm>
            <a:off x="0" y="-27384"/>
            <a:ext cx="9143999" cy="193899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just">
              <a:defRPr/>
            </a:pP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Times New Roman" pitchFamily="18" charset="0"/>
                <a:cs typeface="Times New Roman" pitchFamily="18" charset="0"/>
              </a:rPr>
              <a:t>In quel tempo, Gesù prese con sé Pietro, Giacomo e Giovanni e li condusse su un alto monte, in disparte, loro soli.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14313" y="0"/>
            <a:ext cx="6357937" cy="378618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Times New Roman" pitchFamily="18" charset="0"/>
                <a:cs typeface="Times New Roman" pitchFamily="18" charset="0"/>
              </a:rPr>
              <a:t>Fu trasfigurato davanti a loro e le sue vesti divennero splendenti, bianchissime: nessun lavandaio sulla terra potrebbe renderle così bianche. </a:t>
            </a:r>
          </a:p>
        </p:txBody>
      </p:sp>
      <p:pic>
        <p:nvPicPr>
          <p:cNvPr id="40963" name="Picture 4" descr="http://lh3.ggpht.com/_97nB-wHkcF0/RpZQyelblJI/AAAAAAAAAT8/qOix_4kVW_w/TS2007_+19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6572250" y="0"/>
            <a:ext cx="25717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14313" y="0"/>
            <a:ext cx="3429000" cy="3170238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Times New Roman" pitchFamily="18" charset="0"/>
                <a:cs typeface="Times New Roman" pitchFamily="18" charset="0"/>
              </a:rPr>
              <a:t>E apparve loro Elia con Mosè e conversavano con Gesù. </a:t>
            </a:r>
          </a:p>
        </p:txBody>
      </p:sp>
      <p:pic>
        <p:nvPicPr>
          <p:cNvPr id="41987" name="Picture 4" descr="http://lh3.ggpht.com/_97nB-wHkcF0/RpZQyelblJI/AAAAAAAAAT8/qOix_4kVW_w/TS2007_+19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86188" y="0"/>
            <a:ext cx="535781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500188" y="0"/>
            <a:ext cx="7429500" cy="44005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Times New Roman" pitchFamily="18" charset="0"/>
                <a:cs typeface="Times New Roman" pitchFamily="18" charset="0"/>
              </a:rPr>
              <a:t>Prendendo la parola, Pietro disse a Gesù: «</a:t>
            </a:r>
            <a:r>
              <a:rPr lang="it-IT" sz="40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Times New Roman" pitchFamily="18" charset="0"/>
                <a:cs typeface="Times New Roman" pitchFamily="18" charset="0"/>
              </a:rPr>
              <a:t>Rabbì</a:t>
            </a: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Times New Roman" pitchFamily="18" charset="0"/>
                <a:cs typeface="Times New Roman" pitchFamily="18" charset="0"/>
              </a:rPr>
              <a:t>, è bello per noi essere qui; facciamo tre capanne, una per te, una per Mosè e una per Elia». Non sapeva infatti che cosa dire, perché erano spaventati. </a:t>
            </a:r>
          </a:p>
        </p:txBody>
      </p:sp>
      <p:pic>
        <p:nvPicPr>
          <p:cNvPr id="43011" name="Picture 4" descr="http://lh3.ggpht.com/_97nB-wHkcF0/RpZQyelblJI/AAAAAAAAAT8/qOix_4kVW_w/TS2007_+19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5001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http://immagini.p2pforum.it/out.php/i98998_1901200708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71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214313" y="4303713"/>
            <a:ext cx="8715375" cy="2554287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>
            <a:spAutoFit/>
          </a:bodyPr>
          <a:lstStyle/>
          <a:p>
            <a:pPr algn="just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Times New Roman" pitchFamily="18" charset="0"/>
                <a:cs typeface="Times New Roman" pitchFamily="18" charset="0"/>
              </a:rPr>
              <a:t>Venne una nube che li coprì con la sua ombra e dalla nube uscì una voce: «Questi è il Figlio mio, l’amato: ascoltatelo!».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14313" y="0"/>
            <a:ext cx="6429375" cy="255428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Times New Roman" pitchFamily="18" charset="0"/>
                <a:cs typeface="Times New Roman" pitchFamily="18" charset="0"/>
              </a:rPr>
              <a:t>E improvvisamente, guardandosi attorno, non videro più nessuno, se non Gesù solo, con loro.</a:t>
            </a:r>
          </a:p>
        </p:txBody>
      </p:sp>
      <p:pic>
        <p:nvPicPr>
          <p:cNvPr id="45059" name="Picture 4" descr="http://lh3.ggpht.com/_97nB-wHkcF0/RpZQyelblJI/AAAAAAAAAT8/qOix_4kVW_w/TS2007_+19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58000" y="0"/>
            <a:ext cx="2286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email">
            <a:lum bright="-6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67" y="1"/>
            <a:ext cx="9178445" cy="6886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CasellaDiTesto 1"/>
          <p:cNvSpPr txBox="1"/>
          <p:nvPr/>
        </p:nvSpPr>
        <p:spPr>
          <a:xfrm>
            <a:off x="215516" y="612845"/>
            <a:ext cx="8712968" cy="5632311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Fratelli e sorelle, preghiamo umilmente il Signore Dio nostro, perché benedica </a:t>
            </a:r>
            <a:r>
              <a:rPr lang="it-IT" sz="40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quest'acqua </a:t>
            </a: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con la quale saremo aspersi noi e le nostre famiglie in ricordo del nostro Battesimo. Il Signore ci rinnovi </a:t>
            </a:r>
            <a:r>
              <a:rPr lang="it-IT" sz="40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interiormente</a:t>
            </a: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, perché siamo sempre fedeli allo Spirito che ci è stato dato in dono.</a:t>
            </a:r>
          </a:p>
        </p:txBody>
      </p:sp>
    </p:spTree>
    <p:extLst>
      <p:ext uri="{BB962C8B-B14F-4D97-AF65-F5344CB8AC3E}">
        <p14:creationId xmlns:p14="http://schemas.microsoft.com/office/powerpoint/2010/main" xmlns="" val="10057979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1" descr="C:\Documents and Settings\Oreste1\Desktop\Fotografie\Gite\Terrasanta\Terrasanta 2005\2 giorno\11 Tabor Luca 23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214313" y="0"/>
            <a:ext cx="8715375" cy="25542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Times New Roman" pitchFamily="18" charset="0"/>
                <a:cs typeface="Times New Roman" pitchFamily="18" charset="0"/>
              </a:rPr>
              <a:t>Mentre scendevano dal monte, ordinò loro di non raccontare ad alcuno ciò che avevano visto, se non dopo che il Figlio dell’uomo fosse risorto dai morti.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4" descr="http://lh3.ggpht.com/_97nB-wHkcF0/RpZQyelblJI/AAAAAAAAAT8/qOix_4kVW_w/TS2007_+19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05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214313" y="204788"/>
            <a:ext cx="8715375" cy="1938337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>
            <a:spAutoFit/>
          </a:bodyPr>
          <a:lstStyle/>
          <a:p>
            <a:pPr algn="just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Times New Roman" pitchFamily="18" charset="0"/>
                <a:cs typeface="Times New Roman" pitchFamily="18" charset="0"/>
              </a:rPr>
              <a:t>Ed essi tennero fra loro la cosa, chiedendosi che cosa volesse dire risorgere dai morti.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4" descr="N:\01 Disegni da copiare\AAA Messale foglietti\0289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33350"/>
            <a:ext cx="7358063" cy="672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7" name="WordArt 5"/>
          <p:cNvSpPr>
            <a:spLocks noChangeArrowheads="1" noChangeShapeType="1" noTextEdit="1"/>
          </p:cNvSpPr>
          <p:nvPr/>
        </p:nvSpPr>
        <p:spPr bwMode="auto">
          <a:xfrm>
            <a:off x="0" y="5810250"/>
            <a:ext cx="9144000" cy="10477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PerspectiveTopLeft"/>
              <a:lightRig rig="legacyNormal3" dir="r"/>
            </a:scene3d>
            <a:sp3d extrusionH="201600" prstMaterial="legacyMetal">
              <a:extrusionClr>
                <a:srgbClr val="FFFFFF"/>
              </a:extrusionClr>
            </a:sp3d>
          </a:bodyPr>
          <a:lstStyle/>
          <a:p>
            <a:pPr algn="ctr"/>
            <a:r>
              <a:rPr lang="pt-BR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E6DCAC"/>
                    </a:gs>
                    <a:gs pos="12000">
                      <a:srgbClr val="E6D78A"/>
                    </a:gs>
                    <a:gs pos="30000">
                      <a:srgbClr val="C7AC4C"/>
                    </a:gs>
                    <a:gs pos="45000">
                      <a:srgbClr val="E6D78A"/>
                    </a:gs>
                    <a:gs pos="77000">
                      <a:srgbClr val="C7AC4C"/>
                    </a:gs>
                    <a:gs pos="100000">
                      <a:srgbClr val="E6DCAC"/>
                    </a:gs>
                  </a:gsLst>
                  <a:path path="rect">
                    <a:fillToRect l="50000" t="50000" r="50000" b="50000"/>
                  </a:path>
                </a:gradFill>
                <a:latin typeface="Times New Roman"/>
                <a:cs typeface="Times New Roman"/>
              </a:rPr>
              <a:t>Lode a te, o Cristo.</a:t>
            </a:r>
            <a:endParaRPr lang="it-IT" sz="3600" kern="1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E6DCAC"/>
                  </a:gs>
                  <a:gs pos="12000">
                    <a:srgbClr val="E6D78A"/>
                  </a:gs>
                  <a:gs pos="30000">
                    <a:srgbClr val="C7AC4C"/>
                  </a:gs>
                  <a:gs pos="45000">
                    <a:srgbClr val="E6D78A"/>
                  </a:gs>
                  <a:gs pos="77000">
                    <a:srgbClr val="C7AC4C"/>
                  </a:gs>
                  <a:gs pos="100000">
                    <a:srgbClr val="E6DCAC"/>
                  </a:gs>
                </a:gsLst>
                <a:path path="rect">
                  <a:fillToRect l="50000" t="50000" r="50000" b="50000"/>
                </a:path>
              </a:gradFill>
              <a:latin typeface="Times New Roman"/>
              <a:cs typeface="Times New Roman"/>
            </a:endParaRPr>
          </a:p>
        </p:txBody>
      </p:sp>
      <p:sp>
        <p:nvSpPr>
          <p:cNvPr id="26628" name="WordArt 6"/>
          <p:cNvSpPr>
            <a:spLocks noChangeArrowheads="1" noChangeShapeType="1" noTextEdit="1"/>
          </p:cNvSpPr>
          <p:nvPr/>
        </p:nvSpPr>
        <p:spPr bwMode="auto">
          <a:xfrm>
            <a:off x="5435600" y="0"/>
            <a:ext cx="3524250" cy="5300663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it-IT" sz="3600" kern="10"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Parola</a:t>
            </a:r>
          </a:p>
          <a:p>
            <a:pPr algn="ctr"/>
            <a:r>
              <a:rPr lang="it-IT" sz="3600" kern="10"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del</a:t>
            </a:r>
          </a:p>
          <a:p>
            <a:pPr algn="ctr"/>
            <a:r>
              <a:rPr lang="it-IT" sz="3600" kern="10"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Signore.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6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266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266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7" grpId="0" animBg="1"/>
      <p:bldP spid="26628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4109132711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1"/>
          <p:cNvSpPr>
            <a:spLocks noChangeArrowheads="1"/>
          </p:cNvSpPr>
          <p:nvPr/>
        </p:nvSpPr>
        <p:spPr bwMode="auto">
          <a:xfrm>
            <a:off x="285750" y="285750"/>
            <a:ext cx="8643938" cy="563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just"/>
            <a:r>
              <a:rPr lang="it-IT" sz="4000" b="1">
                <a:latin typeface="Tahoma" pitchFamily="34" charset="0"/>
                <a:ea typeface="Times New Roman" pitchFamily="18" charset="0"/>
                <a:cs typeface="Tahoma" pitchFamily="34" charset="0"/>
              </a:rPr>
              <a:t>Io credo in Dio, Padre onnipotente, creatore del cielo e della terra; e in Gesù Cristo, suo unico Figlio, nostro Signore, </a:t>
            </a:r>
            <a:r>
              <a:rPr lang="it-IT" sz="4000" b="1" u="sng">
                <a:latin typeface="Tahoma" pitchFamily="34" charset="0"/>
                <a:ea typeface="Times New Roman" pitchFamily="18" charset="0"/>
                <a:cs typeface="Tahoma" pitchFamily="34" charset="0"/>
              </a:rPr>
              <a:t>il quale fu concepito di Spirito Santo, nacque da Maria Vergine</a:t>
            </a:r>
            <a:r>
              <a:rPr lang="it-IT" sz="4000" b="1">
                <a:latin typeface="Tahoma" pitchFamily="34" charset="0"/>
                <a:ea typeface="Times New Roman" pitchFamily="18" charset="0"/>
                <a:cs typeface="Tahoma" pitchFamily="34" charset="0"/>
              </a:rPr>
              <a:t>, patì sotto Ponzio Pilato, fu crocifisso, morì e fu sepolto; discese agli inferi; </a:t>
            </a:r>
            <a:endParaRPr lang="it-IT" sz="4000">
              <a:latin typeface="Tahoma" pitchFamily="34" charset="0"/>
              <a:ea typeface="Times New Roman" pitchFamily="18" charset="0"/>
              <a:cs typeface="Tahoma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ttangolo 1"/>
          <p:cNvSpPr>
            <a:spLocks noChangeArrowheads="1"/>
          </p:cNvSpPr>
          <p:nvPr/>
        </p:nvSpPr>
        <p:spPr bwMode="auto">
          <a:xfrm>
            <a:off x="214313" y="214313"/>
            <a:ext cx="8643937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 eaLnBrk="0" hangingPunct="0"/>
            <a:r>
              <a:rPr lang="it-IT" sz="4000" b="1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il terzo giorno risuscitò da morte; salì al cielo, siede alla destra di Dio Padre onnipotente; di là verrà a giudicare i vivi e i morti. Credo nello Spirito Santo, la santa Chiesa cattolica, la comunione dei santi, la remissione dei peccati, la risurrezione della carne, la vita eterna. Amen.</a:t>
            </a:r>
            <a:endParaRPr lang="it-IT" sz="4000">
              <a:solidFill>
                <a:srgbClr val="000000"/>
              </a:solidFill>
              <a:latin typeface="Tahoma" pitchFamily="34" charset="0"/>
              <a:ea typeface="Times New Roman" pitchFamily="18" charset="0"/>
              <a:cs typeface="Tahoma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4251245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www.servizioliturgico.it/wp-content/uploads/2013/06/eucaristi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6431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1619672" y="188640"/>
            <a:ext cx="2672526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it-IT" sz="5400" b="1" cap="all" dirty="0" smtClean="0">
                <a:ln w="0"/>
                <a:gradFill flip="none">
                  <a:gsLst>
                    <a:gs pos="0">
                      <a:srgbClr val="4F81BD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F81BD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F81BD">
                        <a:shade val="65000"/>
                        <a:satMod val="130000"/>
                      </a:srgbClr>
                    </a:gs>
                    <a:gs pos="92000">
                      <a:srgbClr val="4F81BD">
                        <a:shade val="50000"/>
                        <a:satMod val="120000"/>
                      </a:srgbClr>
                    </a:gs>
                    <a:gs pos="100000">
                      <a:srgbClr val="4F81BD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Calibri"/>
              </a:rPr>
              <a:t>SEGNI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it-IT" sz="5400" b="1" cap="all" dirty="0" smtClean="0">
                <a:ln w="0"/>
                <a:gradFill flip="none">
                  <a:gsLst>
                    <a:gs pos="0">
                      <a:srgbClr val="4F81BD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F81BD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F81BD">
                        <a:shade val="65000"/>
                        <a:satMod val="130000"/>
                      </a:srgbClr>
                    </a:gs>
                    <a:gs pos="92000">
                      <a:srgbClr val="4F81BD">
                        <a:shade val="50000"/>
                        <a:satMod val="120000"/>
                      </a:srgbClr>
                    </a:gs>
                    <a:gs pos="100000">
                      <a:srgbClr val="4F81BD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Calibri"/>
              </a:rPr>
              <a:t>DEL TUO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it-IT" sz="5400" b="1" cap="all" dirty="0" smtClean="0">
                <a:ln w="0"/>
                <a:gradFill flip="none">
                  <a:gsLst>
                    <a:gs pos="0">
                      <a:srgbClr val="4F81BD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F81BD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F81BD">
                        <a:shade val="65000"/>
                        <a:satMod val="130000"/>
                      </a:srgbClr>
                    </a:gs>
                    <a:gs pos="92000">
                      <a:srgbClr val="4F81BD">
                        <a:shade val="50000"/>
                        <a:satMod val="120000"/>
                      </a:srgbClr>
                    </a:gs>
                    <a:gs pos="100000">
                      <a:srgbClr val="4F81BD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Calibri"/>
              </a:rPr>
              <a:t>AMORE</a:t>
            </a:r>
            <a:endParaRPr lang="it-IT" sz="5400" b="1" cap="all" dirty="0">
              <a:ln w="0"/>
              <a:gradFill flip="none">
                <a:gsLst>
                  <a:gs pos="0">
                    <a:srgbClr val="4F81BD">
                      <a:tint val="75000"/>
                      <a:shade val="75000"/>
                      <a:satMod val="170000"/>
                    </a:srgbClr>
                  </a:gs>
                  <a:gs pos="49000">
                    <a:srgbClr val="4F81BD">
                      <a:tint val="88000"/>
                      <a:shade val="65000"/>
                      <a:satMod val="172000"/>
                    </a:srgbClr>
                  </a:gs>
                  <a:gs pos="50000">
                    <a:srgbClr val="4F81BD">
                      <a:shade val="65000"/>
                      <a:satMod val="130000"/>
                    </a:srgbClr>
                  </a:gs>
                  <a:gs pos="92000">
                    <a:srgbClr val="4F81BD">
                      <a:shade val="50000"/>
                      <a:satMod val="120000"/>
                    </a:srgbClr>
                  </a:gs>
                  <a:gs pos="100000">
                    <a:srgbClr val="4F81BD">
                      <a:shade val="48000"/>
                      <a:satMod val="120000"/>
                    </a:srgb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7766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encrypted-tbn3.gstatic.com/images?q=tbn:ANd9GcTZ6hBXOfe3x15Yx2bU-dzATfEg-2a8izrUuFZiotk9RYaGS4jF2Q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964" y="-21478"/>
            <a:ext cx="914696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1475656" y="620688"/>
            <a:ext cx="4572000" cy="1323439"/>
          </a:xfrm>
          <a:prstGeom prst="rect">
            <a:avLst/>
          </a:prstGeom>
          <a:solidFill>
            <a:srgbClr val="33CC33">
              <a:alpha val="45882"/>
            </a:srgbClr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4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Mille e mille grani nelle spighe d'oro </a:t>
            </a:r>
            <a:endParaRPr lang="it-IT" sz="1800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49697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://farm4.staticflickr.com/3090/2547484315_66a83a8486_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25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1259632" y="2767280"/>
            <a:ext cx="6264696" cy="1323439"/>
          </a:xfrm>
          <a:prstGeom prst="rect">
            <a:avLst/>
          </a:prstGeom>
          <a:solidFill>
            <a:srgbClr val="33CC33">
              <a:alpha val="45882"/>
            </a:srgbClr>
          </a:solidFill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4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mandano fragranza e danno gioia al cuore, </a:t>
            </a:r>
            <a:endParaRPr lang="it-IT" sz="1800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13064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>
            <a:lum bright="-6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07950" y="-82550"/>
            <a:ext cx="9359900" cy="702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0" y="0"/>
            <a:ext cx="9144000" cy="6862763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it-IT" sz="4000" dirty="0">
                <a:latin typeface="Arial Rounded MT Bold" pitchFamily="34" charset="0"/>
                <a:cs typeface="+mn-cs"/>
              </a:rPr>
              <a:t>Dio eterno e onnipotente, </a:t>
            </a:r>
          </a:p>
          <a:p>
            <a:pPr eaLnBrk="0" hangingPunct="0">
              <a:defRPr/>
            </a:pPr>
            <a:r>
              <a:rPr lang="it-IT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  <a:cs typeface="+mn-cs"/>
              </a:rPr>
              <a:t>Dio eterno e onnipotente, </a:t>
            </a:r>
          </a:p>
          <a:p>
            <a:pPr eaLnBrk="0" hangingPunct="0">
              <a:defRPr/>
            </a:pPr>
            <a:r>
              <a:rPr lang="it-IT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  <a:cs typeface="+mn-cs"/>
              </a:rPr>
              <a:t>tu hai voluto che per mezzo dell'acqua, elemento di purificazione e sorgente di vita, anche l'anima venisse lavata </a:t>
            </a:r>
          </a:p>
          <a:p>
            <a:pPr eaLnBrk="0" hangingPunct="0">
              <a:defRPr/>
            </a:pPr>
            <a:r>
              <a:rPr lang="it-IT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  <a:cs typeface="+mn-cs"/>
              </a:rPr>
              <a:t>e ricevesse il dono della vita eterna: benedici </a:t>
            </a:r>
            <a:r>
              <a:rPr lang="it-IT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  <a:cs typeface="+mn-cs"/>
                <a:sym typeface="Wingdings"/>
              </a:rPr>
              <a:t></a:t>
            </a:r>
            <a:r>
              <a:rPr lang="it-IT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  <a:cs typeface="+mn-cs"/>
              </a:rPr>
              <a:t> quest'acqua, </a:t>
            </a:r>
          </a:p>
          <a:p>
            <a:pPr eaLnBrk="0" hangingPunct="0">
              <a:defRPr/>
            </a:pPr>
            <a:r>
              <a:rPr lang="it-IT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  <a:cs typeface="+mn-cs"/>
              </a:rPr>
              <a:t>perché diventi </a:t>
            </a:r>
          </a:p>
          <a:p>
            <a:pPr eaLnBrk="0" hangingPunct="0">
              <a:defRPr/>
            </a:pPr>
            <a:r>
              <a:rPr lang="it-IT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  <a:cs typeface="+mn-cs"/>
              </a:rPr>
              <a:t>segno della tua protezione </a:t>
            </a:r>
          </a:p>
          <a:p>
            <a:pPr eaLnBrk="0" hangingPunct="0">
              <a:defRPr/>
            </a:pPr>
            <a:r>
              <a:rPr lang="it-IT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  <a:cs typeface="+mn-cs"/>
              </a:rPr>
              <a:t>in questo giorno a te consacrato.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us.123rf.com/400wm/400/400/alexan66/alexan661009/alexan66100900175/7936094-bread-a-bag-with-wheat-and-ear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8994"/>
            <a:ext cx="9175212" cy="6839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1475656" y="620688"/>
            <a:ext cx="5112568" cy="1323439"/>
          </a:xfrm>
          <a:prstGeom prst="rect">
            <a:avLst/>
          </a:prstGeom>
          <a:solidFill>
            <a:srgbClr val="33CC33">
              <a:alpha val="45882"/>
            </a:srgbClr>
          </a:solidFill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4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quando, macinati, fanno un pane solo: </a:t>
            </a:r>
            <a:endParaRPr lang="it-IT" sz="1800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63309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://us.123rf.com/400wm/400/400/tonobalaguer/tonobalaguer0912/tonobalaguer091200012/6038572-pain-sur-une-table-en-bois-avec-des-pointes-de-ble-oreill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7148"/>
            <a:ext cx="9118352" cy="6850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1259632" y="2767280"/>
            <a:ext cx="4608512" cy="1323439"/>
          </a:xfrm>
          <a:prstGeom prst="rect">
            <a:avLst/>
          </a:prstGeom>
          <a:solidFill>
            <a:srgbClr val="33CC33">
              <a:alpha val="45882"/>
            </a:srgbClr>
          </a:solidFill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it-IT" sz="4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pane quotidiano, </a:t>
            </a:r>
            <a:endParaRPr lang="it-IT" sz="4000" b="1" dirty="0" smtClean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it-IT" sz="40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dono </a:t>
            </a:r>
            <a:r>
              <a:rPr lang="it-IT" sz="4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tuo, Signore. </a:t>
            </a:r>
            <a:endParaRPr lang="it-IT" sz="1800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31311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templarisanbernardo.org/com04s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680" y="0"/>
            <a:ext cx="448550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5220072" y="1412776"/>
            <a:ext cx="3150096" cy="2831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Ecco il pane e il vino, segni del tuo amore.</a:t>
            </a:r>
            <a:b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</a:br>
            <a:endParaRPr lang="it-IT" sz="18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18208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us.123rf.com/400wm/400/400/ingridhs/ingridhs1004/ingridhs100400144/6878570-pane-vino-e-pita-in-un-cest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31324"/>
            <a:ext cx="9175991" cy="6889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3491880" y="980728"/>
            <a:ext cx="545435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Ecco questa offerta, accoglila Signore</a:t>
            </a:r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:</a:t>
            </a:r>
            <a:endParaRPr lang="it-IT" sz="18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89118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www.coopcrescereinsieme.org/wp-content/uploads/cuori-arte-digitale-15636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808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1619672" y="1843951"/>
            <a:ext cx="583264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it-IT" sz="4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tu di mille e mille cuori fai un cuore solo,</a:t>
            </a:r>
            <a:br>
              <a:rPr lang="it-IT" sz="4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it-IT" sz="4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un corpo solo in te</a:t>
            </a:r>
            <a:endParaRPr lang="it-IT" sz="1800" dirty="0">
              <a:solidFill>
                <a:srgbClr val="00B05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33347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kuthumadierks.com/articoli/isis/immagini/60-Eucarestia-pane-vin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3153" cy="6909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1475656" y="188640"/>
            <a:ext cx="545435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e il Figlio tuo verrà, </a:t>
            </a:r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vivrà ancora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in </a:t>
            </a: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mezzo a noi</a:t>
            </a:r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.</a:t>
            </a:r>
            <a:endParaRPr lang="it-IT" sz="18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90779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://upload.wikimedia.org/wikipedia/commons/0/07/Grappolo_d%27uva_Gaglioppo_in_Calabri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808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2286000" y="2151728"/>
            <a:ext cx="5742384" cy="193899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Mille grappoli maturi sotto il sole, </a:t>
            </a:r>
            <a:b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festa della terra, </a:t>
            </a:r>
            <a:endParaRPr lang="it-IT" sz="18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35601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://immagini.4ever.eu/data/download/cibi-e-bevande/grappolo%20duva,%20vigneto%2016217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73208" cy="7190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2286000" y="2013228"/>
            <a:ext cx="4572000" cy="255454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donano vigore, </a:t>
            </a:r>
            <a:b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quando da ogni perla stilla il vino nuovo: </a:t>
            </a:r>
            <a:endParaRPr lang="it-IT" sz="18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63893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ttp://images.4ever.eu/data/download/aliments-et-boissons/vin,%20raisin,%20tonneau%2016655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-99392"/>
            <a:ext cx="9101809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4572000" y="692696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vino della gioia, dono tuo, Signore. </a:t>
            </a:r>
            <a:endParaRPr lang="it-IT" sz="18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72717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templarisanbernardo.org/com04s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680" y="0"/>
            <a:ext cx="448550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5220072" y="1412776"/>
            <a:ext cx="3150096" cy="2831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Ecco il pane e il vino, segni del tuo amore.</a:t>
            </a:r>
            <a:b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</a:br>
            <a:endParaRPr lang="it-IT" sz="18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03037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>
            <a:lum bright="-6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07950" y="-76200"/>
            <a:ext cx="9359900" cy="702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0" y="1571625"/>
            <a:ext cx="9144000" cy="4770438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it-IT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  <a:cs typeface="+mn-cs"/>
              </a:rPr>
              <a:t>Rinnova in noi, Signore, </a:t>
            </a:r>
          </a:p>
          <a:p>
            <a:pPr eaLnBrk="0" hangingPunct="0">
              <a:defRPr/>
            </a:pPr>
            <a:r>
              <a:rPr lang="it-IT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  <a:cs typeface="+mn-cs"/>
              </a:rPr>
              <a:t>la fonte viva della tua grazia </a:t>
            </a:r>
          </a:p>
          <a:p>
            <a:pPr eaLnBrk="0" hangingPunct="0">
              <a:defRPr/>
            </a:pPr>
            <a:r>
              <a:rPr lang="it-IT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  <a:cs typeface="+mn-cs"/>
              </a:rPr>
              <a:t>e difendici da ogni male </a:t>
            </a:r>
          </a:p>
          <a:p>
            <a:pPr eaLnBrk="0" hangingPunct="0">
              <a:defRPr/>
            </a:pPr>
            <a:r>
              <a:rPr lang="it-IT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  <a:cs typeface="+mn-cs"/>
              </a:rPr>
              <a:t>dell'anima e del corpo, </a:t>
            </a:r>
          </a:p>
          <a:p>
            <a:pPr eaLnBrk="0" hangingPunct="0">
              <a:defRPr/>
            </a:pPr>
            <a:r>
              <a:rPr lang="it-IT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  <a:cs typeface="+mn-cs"/>
              </a:rPr>
              <a:t>perché veniamo a te con cuore puro. </a:t>
            </a:r>
          </a:p>
          <a:p>
            <a:pPr eaLnBrk="0" hangingPunct="0">
              <a:defRPr/>
            </a:pPr>
            <a:r>
              <a:rPr lang="it-IT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  <a:cs typeface="+mn-cs"/>
              </a:rPr>
              <a:t>Per Cristo nostro Signore.</a:t>
            </a:r>
          </a:p>
          <a:p>
            <a:pPr algn="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  <a:cs typeface="+mn-cs"/>
              </a:rPr>
              <a:t>Amen.</a:t>
            </a:r>
          </a:p>
          <a:p>
            <a:pPr eaLnBrk="0" hangingPunct="0">
              <a:defRPr/>
            </a:pPr>
            <a:endParaRPr lang="it-IT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" charset="0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us.123rf.com/400wm/400/400/ingridhs/ingridhs1004/ingridhs100400144/6878570-pane-vino-e-pita-in-un-cest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31324"/>
            <a:ext cx="9175991" cy="6889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3923928" y="836712"/>
            <a:ext cx="545435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Ecco questa offerta, accoglila Signore</a:t>
            </a:r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:</a:t>
            </a:r>
            <a:endParaRPr lang="it-IT" sz="18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14443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www.coopcrescereinsieme.org/wp-content/uploads/cuori-arte-digitale-15636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808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1619672" y="1843951"/>
            <a:ext cx="583264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it-IT" sz="4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tu di mille e mille cuori fai un cuore solo,</a:t>
            </a:r>
            <a:br>
              <a:rPr lang="it-IT" sz="4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it-IT" sz="4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un corpo solo in te</a:t>
            </a:r>
            <a:endParaRPr lang="it-IT" sz="1800" dirty="0">
              <a:solidFill>
                <a:srgbClr val="00B05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14489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kuthumadierks.com/articoli/isis/immagini/60-Eucarestia-pane-vin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3153" cy="6909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1475656" y="188640"/>
            <a:ext cx="545435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e il Figlio tuo verrà, </a:t>
            </a:r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vivrà ancora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in </a:t>
            </a: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mezzo a noi</a:t>
            </a:r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.</a:t>
            </a:r>
            <a:endParaRPr lang="it-IT" sz="18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16646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templarisanbernardo.org/com04s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680" y="0"/>
            <a:ext cx="448550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5220072" y="1412776"/>
            <a:ext cx="3150096" cy="2831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Ecco il pane e il vino, segni del tuo amore.</a:t>
            </a:r>
            <a:b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</a:br>
            <a:endParaRPr lang="it-IT" sz="18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13091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us.123rf.com/400wm/400/400/ingridhs/ingridhs1004/ingridhs100400144/6878570-pane-vino-e-pita-in-un-cest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31324"/>
            <a:ext cx="9175991" cy="6889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3689648" y="620688"/>
            <a:ext cx="545435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Ecco questa offerta, accoglila Signore</a:t>
            </a:r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:</a:t>
            </a:r>
            <a:endParaRPr lang="it-IT" sz="18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32648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www.coopcrescereinsieme.org/wp-content/uploads/cuori-arte-digitale-15636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808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1619672" y="1843951"/>
            <a:ext cx="583264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it-IT" sz="4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tu di mille e mille cuori fai un cuore solo,</a:t>
            </a:r>
            <a:br>
              <a:rPr lang="it-IT" sz="4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it-IT" sz="4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un corpo solo in te</a:t>
            </a:r>
            <a:endParaRPr lang="it-IT" sz="1800" dirty="0">
              <a:solidFill>
                <a:srgbClr val="00B05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30100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kuthumadierks.com/articoli/isis/immagini/60-Eucarestia-pane-vin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3153" cy="6909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1475656" y="188640"/>
            <a:ext cx="545435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e il Figlio tuo verrà, </a:t>
            </a:r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vivrà ancora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in </a:t>
            </a: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mezzo a noi</a:t>
            </a:r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.</a:t>
            </a:r>
            <a:endParaRPr lang="it-IT" sz="18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3053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3759753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1"/>
          <p:cNvSpPr>
            <a:spLocks noChangeArrowheads="1"/>
          </p:cNvSpPr>
          <p:nvPr/>
        </p:nvSpPr>
        <p:spPr bwMode="auto">
          <a:xfrm>
            <a:off x="214313" y="142875"/>
            <a:ext cx="8932862" cy="550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 eaLnBrk="0" hangingPunct="0">
              <a:defRPr/>
            </a:pPr>
            <a:r>
              <a:rPr lang="it-IT" sz="4400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Il Signore sia con voi.</a:t>
            </a:r>
            <a:endParaRPr lang="it-IT" sz="4400" dirty="0">
              <a:solidFill>
                <a:prstClr val="black"/>
              </a:solidFill>
              <a:latin typeface="Calibri"/>
            </a:endParaRPr>
          </a:p>
          <a:p>
            <a:pPr algn="just" eaLnBrk="0" hangingPunct="0">
              <a:defRPr/>
            </a:pPr>
            <a:r>
              <a:rPr lang="it-IT" sz="4400" b="1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E con il tuo spirito. </a:t>
            </a:r>
            <a:endParaRPr lang="it-IT" sz="4400" dirty="0">
              <a:solidFill>
                <a:prstClr val="black"/>
              </a:solidFill>
              <a:latin typeface="Calibri"/>
            </a:endParaRPr>
          </a:p>
          <a:p>
            <a:pPr algn="just" eaLnBrk="0" hangingPunct="0">
              <a:defRPr/>
            </a:pPr>
            <a:endParaRPr lang="it-IT" sz="4400" dirty="0">
              <a:solidFill>
                <a:prstClr val="black"/>
              </a:solidFill>
              <a:latin typeface="Calibri"/>
              <a:cs typeface="Times New Roman" pitchFamily="18" charset="0"/>
            </a:endParaRPr>
          </a:p>
          <a:p>
            <a:pPr algn="just" eaLnBrk="0" hangingPunct="0">
              <a:defRPr/>
            </a:pPr>
            <a:r>
              <a:rPr lang="it-IT" sz="4400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In alto i nostri cuori.</a:t>
            </a:r>
            <a:endParaRPr lang="it-IT" sz="4400" dirty="0">
              <a:solidFill>
                <a:prstClr val="black"/>
              </a:solidFill>
              <a:latin typeface="Calibri"/>
            </a:endParaRPr>
          </a:p>
          <a:p>
            <a:pPr algn="just" eaLnBrk="0" hangingPunct="0">
              <a:defRPr/>
            </a:pPr>
            <a:r>
              <a:rPr lang="it-IT" sz="4400" b="1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Sono rivolti al Signore. </a:t>
            </a:r>
            <a:endParaRPr lang="it-IT" sz="4400" dirty="0">
              <a:solidFill>
                <a:prstClr val="black"/>
              </a:solidFill>
              <a:latin typeface="Calibri"/>
            </a:endParaRPr>
          </a:p>
          <a:p>
            <a:pPr algn="just" eaLnBrk="0" hangingPunct="0">
              <a:defRPr/>
            </a:pPr>
            <a:endParaRPr lang="it-IT" sz="4400" dirty="0">
              <a:solidFill>
                <a:prstClr val="black"/>
              </a:solidFill>
              <a:latin typeface="Calibri"/>
              <a:cs typeface="Times New Roman" pitchFamily="18" charset="0"/>
            </a:endParaRPr>
          </a:p>
          <a:p>
            <a:pPr algn="just" eaLnBrk="0" hangingPunct="0">
              <a:defRPr/>
            </a:pPr>
            <a:r>
              <a:rPr lang="it-IT" sz="4400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Rendiamo grazie al Signore nostro Dio</a:t>
            </a:r>
            <a:r>
              <a:rPr lang="it-IT" sz="3600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.</a:t>
            </a:r>
            <a:endParaRPr lang="it-IT" sz="4400" dirty="0">
              <a:solidFill>
                <a:prstClr val="black"/>
              </a:solidFill>
              <a:latin typeface="Calibri"/>
            </a:endParaRPr>
          </a:p>
          <a:p>
            <a:pPr algn="just" eaLnBrk="0" hangingPunct="0">
              <a:defRPr/>
            </a:pPr>
            <a:r>
              <a:rPr lang="it-IT" sz="4400" b="1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È cosa buona e giusta. </a:t>
            </a:r>
            <a:endParaRPr lang="it-IT" sz="44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73953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2624388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8434" name="WordArt 3"/>
          <p:cNvSpPr>
            <a:spLocks noChangeArrowheads="1" noChangeShapeType="1" noTextEdit="1"/>
          </p:cNvSpPr>
          <p:nvPr/>
        </p:nvSpPr>
        <p:spPr bwMode="auto">
          <a:xfrm>
            <a:off x="333375" y="142875"/>
            <a:ext cx="8596313" cy="5643563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/>
            <a:r>
              <a:rPr lang="it-IT" sz="3600" kern="10" dirty="0" smtClean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/>
              </a:rPr>
              <a:t>Davanti a questo</a:t>
            </a:r>
          </a:p>
          <a:p>
            <a:pPr algn="ctr"/>
            <a:r>
              <a:rPr lang="it-IT" sz="3600" kern="10" dirty="0" smtClean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/>
              </a:rPr>
              <a:t>AMORE</a:t>
            </a:r>
            <a:endParaRPr lang="it-IT" sz="3600" kern="10" dirty="0">
              <a:ln w="9525">
                <a:solidFill>
                  <a:srgbClr val="CC99FF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6600CC"/>
                  </a:gs>
                  <a:gs pos="100000">
                    <a:srgbClr val="CC00CC"/>
                  </a:gs>
                </a:gsLst>
                <a:lin ang="5400000" scaled="1"/>
              </a:gradFill>
              <a:effectLst>
                <a:outerShdw dist="53882" dir="2700000" algn="ctr" rotWithShape="0">
                  <a:srgbClr val="9999FF">
                    <a:alpha val="79999"/>
                  </a:srgbClr>
                </a:outerShdw>
              </a:effectLst>
              <a:latin typeface="Impac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775775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upload.wikimedia.org/wikipedia/commons/e/e0/Berg_Tabor_BW_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52520" cy="6813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sellaDiTesto 2"/>
          <p:cNvSpPr txBox="1"/>
          <p:nvPr>
            <p:custDataLst>
              <p:tags r:id="rId2"/>
            </p:custDataLst>
          </p:nvPr>
        </p:nvSpPr>
        <p:spPr>
          <a:xfrm>
            <a:off x="4214778" y="4303455"/>
            <a:ext cx="4929222" cy="2554545"/>
          </a:xfrm>
          <a:prstGeom prst="rect">
            <a:avLst/>
          </a:prstGeom>
          <a:solidFill>
            <a:srgbClr val="FFFFFF">
              <a:alpha val="69804"/>
            </a:srgbClr>
          </a:solidFill>
          <a:effectLst>
            <a:softEdge rad="127000"/>
          </a:effectLst>
        </p:spPr>
        <p:txBody>
          <a:bodyPr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eaLnBrk="0" hangingPunct="0">
              <a:defRPr/>
            </a:pPr>
            <a:r>
              <a:rPr lang="it-IT" sz="4000" b="1" dirty="0">
                <a:ln/>
                <a:solidFill>
                  <a:srgbClr val="1F497D">
                    <a:lumMod val="75000"/>
                  </a:srgbClr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</a:rPr>
              <a:t>Santo </a:t>
            </a:r>
            <a:r>
              <a:rPr lang="it-IT" sz="4000" b="1" dirty="0" err="1">
                <a:ln/>
                <a:solidFill>
                  <a:srgbClr val="1F497D">
                    <a:lumMod val="75000"/>
                  </a:srgbClr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</a:rPr>
              <a:t>Santo</a:t>
            </a:r>
            <a:endParaRPr lang="it-IT" sz="4000" b="1" dirty="0">
              <a:ln/>
              <a:solidFill>
                <a:srgbClr val="1F497D">
                  <a:lumMod val="75000"/>
                </a:srgbClr>
              </a:solidFill>
              <a:effectLst>
                <a:outerShdw blurRad="19685" dist="12700" dir="5400000" algn="tl" rotWithShape="0">
                  <a:srgbClr val="4F81BD">
                    <a:satMod val="130000"/>
                    <a:alpha val="60000"/>
                  </a:srgbClr>
                </a:outerShdw>
              </a:effectLst>
              <a:latin typeface="Arial Black" pitchFamily="34" charset="0"/>
            </a:endParaRPr>
          </a:p>
          <a:p>
            <a:pPr eaLnBrk="0" hangingPunct="0">
              <a:defRPr/>
            </a:pPr>
            <a:r>
              <a:rPr lang="it-IT" sz="4000" b="1" dirty="0">
                <a:ln/>
                <a:solidFill>
                  <a:srgbClr val="1F497D">
                    <a:lumMod val="75000"/>
                  </a:srgbClr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</a:rPr>
              <a:t>Santo </a:t>
            </a:r>
            <a:r>
              <a:rPr lang="it-IT" sz="4000" b="1" dirty="0" err="1">
                <a:ln/>
                <a:solidFill>
                  <a:srgbClr val="1F497D">
                    <a:lumMod val="75000"/>
                  </a:srgbClr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</a:rPr>
              <a:t>Santo</a:t>
            </a:r>
            <a:endParaRPr lang="it-IT" sz="4000" b="1" dirty="0">
              <a:ln/>
              <a:solidFill>
                <a:srgbClr val="1F497D">
                  <a:lumMod val="75000"/>
                </a:srgbClr>
              </a:solidFill>
              <a:effectLst>
                <a:outerShdw blurRad="19685" dist="12700" dir="5400000" algn="tl" rotWithShape="0">
                  <a:srgbClr val="4F81BD">
                    <a:satMod val="130000"/>
                    <a:alpha val="60000"/>
                  </a:srgbClr>
                </a:outerShdw>
              </a:effectLst>
              <a:latin typeface="Arial Black" pitchFamily="34" charset="0"/>
            </a:endParaRPr>
          </a:p>
          <a:p>
            <a:pPr eaLnBrk="0" hangingPunct="0">
              <a:defRPr/>
            </a:pPr>
            <a:r>
              <a:rPr lang="it-IT" sz="4000" b="1" dirty="0">
                <a:ln/>
                <a:solidFill>
                  <a:srgbClr val="1F497D">
                    <a:lumMod val="75000"/>
                  </a:srgbClr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</a:rPr>
              <a:t>Santo il Signore</a:t>
            </a:r>
          </a:p>
          <a:p>
            <a:pPr eaLnBrk="0" hangingPunct="0">
              <a:defRPr/>
            </a:pPr>
            <a:r>
              <a:rPr lang="it-IT" sz="4000" b="1" dirty="0">
                <a:ln/>
                <a:solidFill>
                  <a:srgbClr val="008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</a:rPr>
              <a:t>Dio dell’universo</a:t>
            </a:r>
          </a:p>
        </p:txBody>
      </p:sp>
      <p:sp>
        <p:nvSpPr>
          <p:cNvPr id="5" name="CasellaDiTesto 4"/>
          <p:cNvSpPr txBox="1"/>
          <p:nvPr>
            <p:custDataLst>
              <p:tags r:id="rId3"/>
            </p:custDataLst>
          </p:nvPr>
        </p:nvSpPr>
        <p:spPr>
          <a:xfrm>
            <a:off x="142875" y="142875"/>
            <a:ext cx="4643438" cy="2308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eaLnBrk="0" hangingPunct="0">
              <a:defRPr/>
            </a:pPr>
            <a:r>
              <a:rPr lang="it-IT" sz="4000" b="1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</a:rPr>
              <a:t>Santo </a:t>
            </a:r>
            <a:r>
              <a:rPr lang="it-IT" sz="4000" b="1" dirty="0" err="1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</a:rPr>
              <a:t>Santo</a:t>
            </a:r>
            <a:endParaRPr lang="it-IT" sz="4000" b="1" dirty="0">
              <a:ln/>
              <a:solidFill>
                <a:srgbClr val="FF0000"/>
              </a:solidFill>
              <a:effectLst>
                <a:outerShdw blurRad="19685" dist="12700" dir="5400000" algn="tl" rotWithShape="0">
                  <a:srgbClr val="4F81BD">
                    <a:satMod val="130000"/>
                    <a:alpha val="60000"/>
                  </a:srgbClr>
                </a:outerShdw>
              </a:effectLst>
              <a:latin typeface="Arial Black" pitchFamily="34" charset="0"/>
            </a:endParaRPr>
          </a:p>
          <a:p>
            <a:pPr algn="r" eaLnBrk="0" hangingPunct="0">
              <a:defRPr/>
            </a:pPr>
            <a:r>
              <a:rPr lang="it-IT" sz="4000" b="1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</a:rPr>
              <a:t>Santo </a:t>
            </a:r>
            <a:r>
              <a:rPr lang="it-IT" sz="4000" b="1" dirty="0" err="1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</a:rPr>
              <a:t>Santo</a:t>
            </a:r>
            <a:endParaRPr lang="it-IT" sz="4000" b="1" dirty="0">
              <a:ln/>
              <a:solidFill>
                <a:srgbClr val="FF0000"/>
              </a:solidFill>
              <a:effectLst>
                <a:outerShdw blurRad="19685" dist="12700" dir="5400000" algn="tl" rotWithShape="0">
                  <a:srgbClr val="4F81BD">
                    <a:satMod val="130000"/>
                    <a:alpha val="60000"/>
                  </a:srgbClr>
                </a:outerShdw>
              </a:effectLst>
              <a:latin typeface="Arial Black" pitchFamily="34" charset="0"/>
            </a:endParaRPr>
          </a:p>
          <a:p>
            <a:pPr algn="r" eaLnBrk="0" hangingPunct="0">
              <a:defRPr/>
            </a:pPr>
            <a:r>
              <a:rPr lang="it-IT" sz="4000" b="1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</a:rPr>
              <a:t>Santo il Signore</a:t>
            </a:r>
          </a:p>
          <a:p>
            <a:pPr eaLnBrk="0" hangingPunct="0">
              <a:defRPr/>
            </a:pPr>
            <a:endParaRPr lang="it-IT" dirty="0">
              <a:solidFill>
                <a:prstClr val="black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14607132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gliscritti.it/gallery3/var/albums/album_001/La%20Galilea/Mtabo03.jpg?m=130262679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21952"/>
            <a:ext cx="9173268" cy="6879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sellaDiTesto 2"/>
          <p:cNvSpPr txBox="1"/>
          <p:nvPr>
            <p:custDataLst>
              <p:tags r:id="rId2"/>
            </p:custDataLst>
          </p:nvPr>
        </p:nvSpPr>
        <p:spPr>
          <a:xfrm>
            <a:off x="179512" y="188640"/>
            <a:ext cx="5214974" cy="1938992"/>
          </a:xfrm>
          <a:prstGeom prst="rect">
            <a:avLst/>
          </a:prstGeom>
          <a:solidFill>
            <a:srgbClr val="FFFFFF">
              <a:alpha val="69804"/>
            </a:srgbClr>
          </a:solidFill>
          <a:effectLst>
            <a:softEdge rad="63500"/>
          </a:effectLst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eaLnBrk="0" hangingPunct="0">
              <a:defRPr/>
            </a:pPr>
            <a:r>
              <a:rPr lang="it-IT" sz="4000" b="1" spc="150" dirty="0">
                <a:ln w="19050">
                  <a:solidFill>
                    <a:srgbClr val="1F497D">
                      <a:lumMod val="75000"/>
                    </a:srgbClr>
                  </a:solidFill>
                </a:ln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  <a:t>I cieli e la terra</a:t>
            </a:r>
          </a:p>
          <a:p>
            <a:pPr eaLnBrk="0" hangingPunct="0">
              <a:defRPr/>
            </a:pPr>
            <a:r>
              <a:rPr lang="it-IT" sz="4000" b="1" spc="150" dirty="0">
                <a:ln w="19050">
                  <a:solidFill>
                    <a:srgbClr val="1F497D">
                      <a:lumMod val="75000"/>
                    </a:srgbClr>
                  </a:solidFill>
                </a:ln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  <a:t>sono pieni</a:t>
            </a:r>
          </a:p>
          <a:p>
            <a:pPr eaLnBrk="0" hangingPunct="0">
              <a:defRPr/>
            </a:pPr>
            <a:r>
              <a:rPr lang="it-IT" sz="4000" b="1" spc="150" dirty="0">
                <a:ln w="19050">
                  <a:solidFill>
                    <a:srgbClr val="1F497D">
                      <a:lumMod val="75000"/>
                    </a:srgbClr>
                  </a:solidFill>
                </a:ln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  <a:t>della tua gloria</a:t>
            </a:r>
          </a:p>
        </p:txBody>
      </p:sp>
      <p:sp>
        <p:nvSpPr>
          <p:cNvPr id="4" name="CasellaDiTesto 3"/>
          <p:cNvSpPr txBox="1"/>
          <p:nvPr>
            <p:custDataLst>
              <p:tags r:id="rId3"/>
            </p:custDataLst>
          </p:nvPr>
        </p:nvSpPr>
        <p:spPr>
          <a:xfrm>
            <a:off x="3653573" y="4581128"/>
            <a:ext cx="5072066" cy="1938992"/>
          </a:xfrm>
          <a:prstGeom prst="rect">
            <a:avLst/>
          </a:prstGeom>
          <a:solidFill>
            <a:srgbClr val="FFFFFF">
              <a:alpha val="69804"/>
            </a:srgbClr>
          </a:solidFill>
          <a:effectLst>
            <a:softEdge rad="63500"/>
          </a:effectLst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r" eaLnBrk="0" hangingPunct="0">
              <a:defRPr/>
            </a:pPr>
            <a:r>
              <a:rPr lang="it-IT" sz="4000" b="1" spc="150" dirty="0">
                <a:ln w="19050">
                  <a:solidFill>
                    <a:prstClr val="white"/>
                  </a:solidFill>
                </a:ln>
                <a:solidFill>
                  <a:srgbClr val="1F497D">
                    <a:lumMod val="75000"/>
                  </a:srgb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  <a:t>I cieli e la terra</a:t>
            </a:r>
          </a:p>
          <a:p>
            <a:pPr algn="r" eaLnBrk="0" hangingPunct="0">
              <a:defRPr/>
            </a:pPr>
            <a:r>
              <a:rPr lang="it-IT" sz="4000" b="1" spc="150" dirty="0">
                <a:ln w="19050">
                  <a:solidFill>
                    <a:prstClr val="white"/>
                  </a:solidFill>
                </a:ln>
                <a:solidFill>
                  <a:srgbClr val="1F497D">
                    <a:lumMod val="75000"/>
                  </a:srgb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  <a:t>sono pieni</a:t>
            </a:r>
          </a:p>
          <a:p>
            <a:pPr algn="r" eaLnBrk="0" hangingPunct="0">
              <a:defRPr/>
            </a:pPr>
            <a:r>
              <a:rPr lang="it-IT" sz="4000" b="1" spc="150" dirty="0">
                <a:ln w="19050">
                  <a:solidFill>
                    <a:prstClr val="white"/>
                  </a:solidFill>
                </a:ln>
                <a:solidFill>
                  <a:srgbClr val="1F497D">
                    <a:lumMod val="75000"/>
                  </a:srgb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  <a:t>della tua gloria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13525743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http://www.santamariaallafonte.it/blog/wp-content/uploads/2014/03/005-ultimo-raggio-di-sole.jpg_2011101819044_005-ultimo-raggio-di-sol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sellaDiTesto 2"/>
          <p:cNvSpPr txBox="1"/>
          <p:nvPr>
            <p:custDataLst>
              <p:tags r:id="rId2"/>
            </p:custDataLst>
          </p:nvPr>
        </p:nvSpPr>
        <p:spPr>
          <a:xfrm>
            <a:off x="928662" y="214290"/>
            <a:ext cx="7643866" cy="1323439"/>
          </a:xfrm>
          <a:prstGeom prst="rect">
            <a:avLst/>
          </a:prstGeom>
          <a:solidFill>
            <a:srgbClr val="FFFFFF">
              <a:alpha val="50196"/>
            </a:srgbClr>
          </a:solidFill>
          <a:effectLst>
            <a:softEdge rad="127000"/>
          </a:effectLst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 eaLnBrk="0" hangingPunct="0">
              <a:defRPr/>
            </a:pPr>
            <a:r>
              <a:rPr lang="it-IT" sz="4000" b="1" spc="150" dirty="0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  <a:t>Osanna </a:t>
            </a:r>
            <a:r>
              <a:rPr lang="it-IT" sz="4000" b="1" spc="150" dirty="0" err="1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  <a:t>Osanna</a:t>
            </a:r>
            <a:r>
              <a:rPr lang="it-IT" sz="4000" b="1" spc="150" dirty="0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it-IT" sz="4000" b="1" spc="150" dirty="0" err="1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  <a:t>Osanna</a:t>
            </a:r>
            <a:r>
              <a:rPr lang="it-IT" sz="4000" b="1" spc="150" dirty="0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  <a:t> </a:t>
            </a:r>
          </a:p>
          <a:p>
            <a:pPr algn="ctr" eaLnBrk="0" hangingPunct="0">
              <a:defRPr/>
            </a:pPr>
            <a:r>
              <a:rPr lang="it-IT" sz="4000" b="1" spc="150" dirty="0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  <a:t>Osanna </a:t>
            </a:r>
            <a:r>
              <a:rPr lang="it-IT" sz="4000" b="1" spc="150" dirty="0" err="1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  <a:t>Osanna</a:t>
            </a:r>
            <a:endParaRPr lang="it-IT" sz="4000" b="1" spc="150" dirty="0">
              <a:ln w="11430"/>
              <a:solidFill>
                <a:srgbClr val="1F497D">
                  <a:lumMod val="75000"/>
                </a:srgbClr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5" name="Rettangolo 4"/>
          <p:cNvSpPr/>
          <p:nvPr>
            <p:custDataLst>
              <p:tags r:id="rId3"/>
            </p:custDataLst>
          </p:nvPr>
        </p:nvSpPr>
        <p:spPr>
          <a:xfrm>
            <a:off x="1714500" y="3000375"/>
            <a:ext cx="5572125" cy="25542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it-IT" sz="4000" b="1" spc="150" dirty="0">
                <a:ln w="11430"/>
                <a:solidFill>
                  <a:srgbClr val="1F497D">
                    <a:lumMod val="75000"/>
                  </a:srgb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  <a:t>Osanna </a:t>
            </a:r>
          </a:p>
          <a:p>
            <a:pPr algn="ctr" eaLnBrk="0" hangingPunct="0">
              <a:defRPr/>
            </a:pPr>
            <a:r>
              <a:rPr lang="it-IT" sz="4000" b="1" spc="150" dirty="0">
                <a:ln w="11430"/>
                <a:solidFill>
                  <a:srgbClr val="1F497D">
                    <a:lumMod val="75000"/>
                  </a:srgb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  <a:t>Osanna </a:t>
            </a:r>
          </a:p>
          <a:p>
            <a:pPr algn="ctr" eaLnBrk="0" hangingPunct="0">
              <a:defRPr/>
            </a:pPr>
            <a:r>
              <a:rPr lang="it-IT" sz="4000" b="1" spc="150" dirty="0">
                <a:ln w="11430"/>
                <a:solidFill>
                  <a:srgbClr val="1F497D">
                    <a:lumMod val="75000"/>
                  </a:srgb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  <a:t>Osanna </a:t>
            </a:r>
          </a:p>
          <a:p>
            <a:pPr algn="ctr" eaLnBrk="0" hangingPunct="0">
              <a:defRPr/>
            </a:pPr>
            <a:r>
              <a:rPr lang="it-IT" sz="4000" b="1" spc="150" dirty="0">
                <a:ln w="11430"/>
                <a:solidFill>
                  <a:srgbClr val="1F497D">
                    <a:lumMod val="75000"/>
                  </a:srgb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  <a:t>Nell’alto dei cieli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11136373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settemuse.it/arte/foto_musei/musei_vaticani_024_trasfigurazione_raffaello_1518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7057" t="3757" r="27057" b="3936"/>
          <a:stretch/>
        </p:blipFill>
        <p:spPr bwMode="auto">
          <a:xfrm>
            <a:off x="0" y="25076"/>
            <a:ext cx="4528798" cy="6832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sellaDiTesto 2"/>
          <p:cNvSpPr txBox="1"/>
          <p:nvPr>
            <p:custDataLst>
              <p:tags r:id="rId2"/>
            </p:custDataLst>
          </p:nvPr>
        </p:nvSpPr>
        <p:spPr>
          <a:xfrm>
            <a:off x="4528798" y="188640"/>
            <a:ext cx="4307821" cy="6186309"/>
          </a:xfrm>
          <a:prstGeom prst="rect">
            <a:avLst/>
          </a:prstGeom>
          <a:noFill/>
          <a:effectLst/>
        </p:spPr>
        <p:txBody>
          <a:bodyPr wrap="square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 eaLnBrk="0" hangingPunct="0">
              <a:defRPr/>
            </a:pPr>
            <a:r>
              <a:rPr lang="it-IT" sz="3600" b="1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</a:rPr>
              <a:t>Benedetto è</a:t>
            </a:r>
          </a:p>
          <a:p>
            <a:pPr algn="ctr" eaLnBrk="0" hangingPunct="0">
              <a:defRPr/>
            </a:pPr>
            <a:r>
              <a:rPr lang="it-IT" sz="3600" b="1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</a:rPr>
              <a:t>Benedetto è</a:t>
            </a:r>
          </a:p>
          <a:p>
            <a:pPr algn="ctr" eaLnBrk="0" hangingPunct="0">
              <a:defRPr/>
            </a:pPr>
            <a:r>
              <a:rPr lang="it-IT" sz="3600" b="1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</a:rPr>
              <a:t>è colui che viene</a:t>
            </a:r>
          </a:p>
          <a:p>
            <a:pPr algn="ctr" eaLnBrk="0" hangingPunct="0">
              <a:defRPr/>
            </a:pPr>
            <a:endParaRPr lang="it-IT" sz="3600" b="1" dirty="0">
              <a:ln/>
              <a:solidFill>
                <a:srgbClr val="4F81BD"/>
              </a:solidFill>
              <a:effectLst>
                <a:outerShdw blurRad="19685" dist="12700" dir="5400000" algn="tl" rotWithShape="0">
                  <a:srgbClr val="4F81BD">
                    <a:satMod val="130000"/>
                    <a:alpha val="60000"/>
                  </a:srgbClr>
                </a:outerShdw>
              </a:effectLst>
              <a:latin typeface="Arial Black" pitchFamily="34" charset="0"/>
            </a:endParaRPr>
          </a:p>
          <a:p>
            <a:pPr algn="ctr" eaLnBrk="0" hangingPunct="0">
              <a:defRPr/>
            </a:pPr>
            <a:r>
              <a:rPr lang="it-IT" sz="3600" b="1" dirty="0">
                <a:ln/>
                <a:solidFill>
                  <a:srgbClr val="1F497D">
                    <a:lumMod val="75000"/>
                  </a:srgbClr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</a:rPr>
              <a:t>Benedetto è</a:t>
            </a:r>
          </a:p>
          <a:p>
            <a:pPr algn="ctr" eaLnBrk="0" hangingPunct="0">
              <a:defRPr/>
            </a:pPr>
            <a:r>
              <a:rPr lang="it-IT" sz="3600" b="1" dirty="0">
                <a:ln/>
                <a:solidFill>
                  <a:srgbClr val="1F497D">
                    <a:lumMod val="75000"/>
                  </a:srgbClr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</a:rPr>
              <a:t>Benedetto è</a:t>
            </a:r>
          </a:p>
          <a:p>
            <a:pPr algn="ctr" eaLnBrk="0" hangingPunct="0">
              <a:defRPr/>
            </a:pPr>
            <a:r>
              <a:rPr lang="it-IT" sz="3600" b="1" dirty="0">
                <a:ln/>
                <a:solidFill>
                  <a:srgbClr val="1F497D">
                    <a:lumMod val="75000"/>
                  </a:srgbClr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</a:rPr>
              <a:t>è colui che viene</a:t>
            </a:r>
          </a:p>
          <a:p>
            <a:pPr algn="ctr" eaLnBrk="0" hangingPunct="0">
              <a:defRPr/>
            </a:pPr>
            <a:r>
              <a:rPr lang="it-IT" sz="3600" b="1" dirty="0">
                <a:ln/>
                <a:solidFill>
                  <a:srgbClr val="008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</a:rPr>
              <a:t>nel nome del Signore.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21527310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www.tralci-niklima.com/wp-content/uploads/2013/08/trasfigurazion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51720" y="28574"/>
            <a:ext cx="5133013" cy="6829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sellaDiTesto 2"/>
          <p:cNvSpPr txBox="1"/>
          <p:nvPr>
            <p:custDataLst>
              <p:tags r:id="rId2"/>
            </p:custDataLst>
          </p:nvPr>
        </p:nvSpPr>
        <p:spPr>
          <a:xfrm>
            <a:off x="678629" y="1196752"/>
            <a:ext cx="7643866" cy="1323439"/>
          </a:xfrm>
          <a:prstGeom prst="rect">
            <a:avLst/>
          </a:prstGeom>
          <a:solidFill>
            <a:srgbClr val="FFFFFF">
              <a:alpha val="50196"/>
            </a:srgbClr>
          </a:solidFill>
          <a:effectLst>
            <a:softEdge rad="127000"/>
          </a:effectLst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 eaLnBrk="0" hangingPunct="0">
              <a:defRPr/>
            </a:pPr>
            <a:r>
              <a:rPr lang="it-IT" sz="4000" b="1" spc="150" dirty="0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  <a:t>Osanna </a:t>
            </a:r>
            <a:r>
              <a:rPr lang="it-IT" sz="4000" b="1" spc="150" dirty="0" err="1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  <a:t>Osanna</a:t>
            </a:r>
            <a:r>
              <a:rPr lang="it-IT" sz="4000" b="1" spc="150" dirty="0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it-IT" sz="4000" b="1" spc="150" dirty="0" err="1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  <a:t>Osanna</a:t>
            </a:r>
            <a:r>
              <a:rPr lang="it-IT" sz="4000" b="1" spc="150" dirty="0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  <a:t> </a:t>
            </a:r>
          </a:p>
          <a:p>
            <a:pPr algn="ctr" eaLnBrk="0" hangingPunct="0">
              <a:defRPr/>
            </a:pPr>
            <a:r>
              <a:rPr lang="it-IT" sz="4000" b="1" spc="150" dirty="0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  <a:t>Osanna </a:t>
            </a:r>
            <a:r>
              <a:rPr lang="it-IT" sz="4000" b="1" spc="150" dirty="0" err="1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  <a:t>Osanna</a:t>
            </a:r>
            <a:endParaRPr lang="it-IT" sz="4000" b="1" spc="150" dirty="0">
              <a:ln w="11430"/>
              <a:solidFill>
                <a:srgbClr val="1F497D">
                  <a:lumMod val="75000"/>
                </a:srgbClr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5" name="Rettangolo 4"/>
          <p:cNvSpPr/>
          <p:nvPr>
            <p:custDataLst>
              <p:tags r:id="rId3"/>
            </p:custDataLst>
          </p:nvPr>
        </p:nvSpPr>
        <p:spPr>
          <a:xfrm>
            <a:off x="1714500" y="3000375"/>
            <a:ext cx="5572125" cy="25542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it-IT" sz="4000" b="1" spc="150" dirty="0">
                <a:ln w="11430"/>
                <a:solidFill>
                  <a:srgbClr val="1F497D">
                    <a:lumMod val="75000"/>
                  </a:srgb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  <a:t>Osanna </a:t>
            </a:r>
          </a:p>
          <a:p>
            <a:pPr algn="ctr" eaLnBrk="0" hangingPunct="0">
              <a:defRPr/>
            </a:pPr>
            <a:r>
              <a:rPr lang="it-IT" sz="4000" b="1" spc="150" dirty="0">
                <a:ln w="11430"/>
                <a:solidFill>
                  <a:srgbClr val="1F497D">
                    <a:lumMod val="75000"/>
                  </a:srgb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  <a:t>Osanna </a:t>
            </a:r>
          </a:p>
          <a:p>
            <a:pPr algn="ctr" eaLnBrk="0" hangingPunct="0">
              <a:defRPr/>
            </a:pPr>
            <a:r>
              <a:rPr lang="it-IT" sz="4000" b="1" spc="150" dirty="0">
                <a:ln w="11430"/>
                <a:solidFill>
                  <a:srgbClr val="1F497D">
                    <a:lumMod val="75000"/>
                  </a:srgb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  <a:t>Osanna </a:t>
            </a:r>
          </a:p>
          <a:p>
            <a:pPr algn="ctr" eaLnBrk="0" hangingPunct="0">
              <a:defRPr/>
            </a:pPr>
            <a:r>
              <a:rPr lang="it-IT" sz="4000" b="1" spc="150" dirty="0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  <a:t>Nell’alto dei cieli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6669924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www.sanbiagiofano.it/wp-content/uploads/2011/05/ROSARIO-TRASFIGURAZION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95385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sellaDiTesto 4"/>
          <p:cNvSpPr txBox="1"/>
          <p:nvPr>
            <p:custDataLst>
              <p:tags r:id="rId2"/>
            </p:custDataLst>
          </p:nvPr>
        </p:nvSpPr>
        <p:spPr>
          <a:xfrm>
            <a:off x="3923928" y="1124744"/>
            <a:ext cx="4786346" cy="1938992"/>
          </a:xfrm>
          <a:prstGeom prst="rect">
            <a:avLst/>
          </a:prstGeom>
          <a:solidFill>
            <a:srgbClr val="FFFFFF">
              <a:alpha val="60000"/>
            </a:srgbClr>
          </a:solidFill>
          <a:effectLst>
            <a:softEdge rad="127000"/>
          </a:effectLst>
        </p:spPr>
        <p:txBody>
          <a:bodyPr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r" eaLnBrk="0" hangingPunct="0">
              <a:defRPr/>
            </a:pPr>
            <a:r>
              <a:rPr lang="it-IT" sz="4000" b="1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</a:rPr>
              <a:t>Santo </a:t>
            </a:r>
            <a:r>
              <a:rPr lang="it-IT" sz="4000" b="1" dirty="0" err="1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</a:rPr>
              <a:t>Santo</a:t>
            </a:r>
            <a:endParaRPr lang="it-IT" sz="4000" b="1" dirty="0">
              <a:ln/>
              <a:solidFill>
                <a:srgbClr val="FF0000"/>
              </a:solidFill>
              <a:effectLst>
                <a:outerShdw blurRad="19685" dist="12700" dir="5400000" algn="tl" rotWithShape="0">
                  <a:srgbClr val="4F81BD">
                    <a:satMod val="130000"/>
                    <a:alpha val="60000"/>
                  </a:srgbClr>
                </a:outerShdw>
              </a:effectLst>
              <a:latin typeface="Arial Black" pitchFamily="34" charset="0"/>
            </a:endParaRPr>
          </a:p>
          <a:p>
            <a:pPr algn="r" eaLnBrk="0" hangingPunct="0">
              <a:defRPr/>
            </a:pPr>
            <a:r>
              <a:rPr lang="it-IT" sz="4000" b="1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</a:rPr>
              <a:t>Santo </a:t>
            </a:r>
            <a:r>
              <a:rPr lang="it-IT" sz="4000" b="1" dirty="0" err="1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</a:rPr>
              <a:t>Santo</a:t>
            </a:r>
            <a:endParaRPr lang="it-IT" sz="4000" b="1" dirty="0">
              <a:ln/>
              <a:solidFill>
                <a:srgbClr val="FF0000"/>
              </a:solidFill>
              <a:effectLst>
                <a:outerShdw blurRad="19685" dist="12700" dir="5400000" algn="tl" rotWithShape="0">
                  <a:srgbClr val="4F81BD">
                    <a:satMod val="130000"/>
                    <a:alpha val="60000"/>
                  </a:srgbClr>
                </a:outerShdw>
              </a:effectLst>
              <a:latin typeface="Arial Black" pitchFamily="34" charset="0"/>
            </a:endParaRPr>
          </a:p>
          <a:p>
            <a:pPr algn="r" eaLnBrk="0" hangingPunct="0">
              <a:defRPr/>
            </a:pPr>
            <a:r>
              <a:rPr lang="it-IT" sz="4000" b="1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</a:rPr>
              <a:t>Santo il Signore</a:t>
            </a:r>
          </a:p>
        </p:txBody>
      </p:sp>
      <p:sp>
        <p:nvSpPr>
          <p:cNvPr id="6" name="Rettangolo 5"/>
          <p:cNvSpPr/>
          <p:nvPr>
            <p:custDataLst>
              <p:tags r:id="rId3"/>
            </p:custDataLst>
          </p:nvPr>
        </p:nvSpPr>
        <p:spPr>
          <a:xfrm>
            <a:off x="214313" y="3857625"/>
            <a:ext cx="5214937" cy="2554288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it-IT" sz="4000" b="1" dirty="0">
                <a:ln/>
                <a:solidFill>
                  <a:srgbClr val="1F497D">
                    <a:lumMod val="75000"/>
                  </a:srgbClr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</a:rPr>
              <a:t>Santo </a:t>
            </a:r>
            <a:r>
              <a:rPr lang="it-IT" sz="4000" b="1" dirty="0" err="1">
                <a:ln/>
                <a:solidFill>
                  <a:srgbClr val="1F497D">
                    <a:lumMod val="75000"/>
                  </a:srgbClr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</a:rPr>
              <a:t>Santo</a:t>
            </a:r>
            <a:endParaRPr lang="it-IT" sz="4000" b="1" dirty="0">
              <a:ln/>
              <a:solidFill>
                <a:srgbClr val="1F497D">
                  <a:lumMod val="75000"/>
                </a:srgbClr>
              </a:solidFill>
              <a:effectLst>
                <a:outerShdw blurRad="19685" dist="12700" dir="5400000" algn="tl" rotWithShape="0">
                  <a:srgbClr val="4F81BD">
                    <a:satMod val="130000"/>
                    <a:alpha val="60000"/>
                  </a:srgbClr>
                </a:outerShdw>
              </a:effectLst>
              <a:latin typeface="Arial Black" pitchFamily="34" charset="0"/>
            </a:endParaRPr>
          </a:p>
          <a:p>
            <a:pPr eaLnBrk="0" hangingPunct="0">
              <a:defRPr/>
            </a:pPr>
            <a:r>
              <a:rPr lang="it-IT" sz="4000" b="1" dirty="0">
                <a:ln/>
                <a:solidFill>
                  <a:srgbClr val="1F497D">
                    <a:lumMod val="75000"/>
                  </a:srgbClr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</a:rPr>
              <a:t>Santo </a:t>
            </a:r>
            <a:r>
              <a:rPr lang="it-IT" sz="4000" b="1" dirty="0" err="1">
                <a:ln/>
                <a:solidFill>
                  <a:srgbClr val="1F497D">
                    <a:lumMod val="75000"/>
                  </a:srgbClr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</a:rPr>
              <a:t>Santo</a:t>
            </a:r>
            <a:endParaRPr lang="it-IT" sz="4000" b="1" dirty="0">
              <a:ln/>
              <a:solidFill>
                <a:srgbClr val="1F497D">
                  <a:lumMod val="75000"/>
                </a:srgbClr>
              </a:solidFill>
              <a:effectLst>
                <a:outerShdw blurRad="19685" dist="12700" dir="5400000" algn="tl" rotWithShape="0">
                  <a:srgbClr val="4F81BD">
                    <a:satMod val="130000"/>
                    <a:alpha val="60000"/>
                  </a:srgbClr>
                </a:outerShdw>
              </a:effectLst>
              <a:latin typeface="Arial Black" pitchFamily="34" charset="0"/>
            </a:endParaRPr>
          </a:p>
          <a:p>
            <a:pPr eaLnBrk="0" hangingPunct="0">
              <a:defRPr/>
            </a:pPr>
            <a:r>
              <a:rPr lang="it-IT" sz="4000" b="1" dirty="0">
                <a:ln/>
                <a:solidFill>
                  <a:srgbClr val="1F497D">
                    <a:lumMod val="75000"/>
                  </a:srgbClr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</a:rPr>
              <a:t>Santo il Signore</a:t>
            </a:r>
          </a:p>
          <a:p>
            <a:pPr eaLnBrk="0" hangingPunct="0">
              <a:defRPr/>
            </a:pPr>
            <a:r>
              <a:rPr lang="it-IT" sz="4000" b="1" dirty="0">
                <a:ln/>
                <a:solidFill>
                  <a:srgbClr val="008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</a:rPr>
              <a:t>Dio dell’universo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28828049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8939650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Immagine 3" descr="Eucaristia 7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9548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357188" y="642938"/>
            <a:ext cx="8786812" cy="4524315"/>
          </a:xfrm>
          <a:prstGeom prst="rect">
            <a:avLst/>
          </a:prstGeom>
          <a:solidFill>
            <a:srgbClr val="FFFFFF">
              <a:alpha val="69804"/>
            </a:srgbClr>
          </a:solidFill>
          <a:effectLst>
            <a:softEdge rad="127000"/>
          </a:effectLst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it-IT" sz="4400" dirty="0">
                <a:solidFill>
                  <a:prstClr val="black"/>
                </a:solidFill>
                <a:latin typeface="Times" charset="0"/>
              </a:rPr>
              <a:t>Mistero della fede.</a:t>
            </a:r>
          </a:p>
          <a:p>
            <a:pPr eaLnBrk="0" hangingPunct="0">
              <a:defRPr/>
            </a:pPr>
            <a:endParaRPr lang="it-IT" dirty="0">
              <a:solidFill>
                <a:prstClr val="black"/>
              </a:solidFill>
              <a:latin typeface="Times" charset="0"/>
            </a:endParaRPr>
          </a:p>
          <a:p>
            <a:pPr eaLnBrk="0" hangingPunct="0">
              <a:defRPr/>
            </a:pPr>
            <a:r>
              <a:rPr lang="it-IT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charset="0"/>
              </a:rPr>
              <a:t>	Tu ci hai redenti </a:t>
            </a:r>
          </a:p>
          <a:p>
            <a:pPr eaLnBrk="0" hangingPunct="0">
              <a:defRPr/>
            </a:pPr>
            <a:r>
              <a:rPr lang="it-IT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charset="0"/>
              </a:rPr>
              <a:t>	con la tua croce </a:t>
            </a:r>
          </a:p>
          <a:p>
            <a:pPr eaLnBrk="0" hangingPunct="0">
              <a:defRPr/>
            </a:pPr>
            <a:r>
              <a:rPr lang="it-IT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charset="0"/>
              </a:rPr>
              <a:t>	e la tua risurrezione: </a:t>
            </a:r>
          </a:p>
          <a:p>
            <a:pPr eaLnBrk="0" hangingPunct="0">
              <a:defRPr/>
            </a:pPr>
            <a:r>
              <a:rPr lang="it-IT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charset="0"/>
              </a:rPr>
              <a:t>	salvaci, </a:t>
            </a:r>
          </a:p>
          <a:p>
            <a:pPr eaLnBrk="0" hangingPunct="0">
              <a:defRPr/>
            </a:pPr>
            <a:r>
              <a:rPr lang="it-IT" sz="44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charset="0"/>
              </a:rPr>
              <a:t>	o </a:t>
            </a:r>
            <a:r>
              <a:rPr lang="it-IT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charset="0"/>
              </a:rPr>
              <a:t>Salvatore del mondo.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7761010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Immagine 2" descr="0015.ti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43063" y="0"/>
            <a:ext cx="7500937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714375" y="285750"/>
            <a:ext cx="7450138" cy="5508625"/>
          </a:xfrm>
          <a:prstGeom prst="rect">
            <a:avLst/>
          </a:prstGeom>
          <a:solidFill>
            <a:srgbClr val="FFFFFF">
              <a:alpha val="80000"/>
            </a:srgbClr>
          </a:solidFill>
          <a:ln w="9525">
            <a:noFill/>
            <a:miter lim="800000"/>
            <a:headEnd/>
            <a:tailEnd/>
          </a:ln>
          <a:effectLst>
            <a:softEdge rad="317500"/>
          </a:effectLst>
        </p:spPr>
        <p:txBody>
          <a:bodyPr wrap="none" anchor="ctr">
            <a:spAutoFit/>
          </a:bodyPr>
          <a:lstStyle/>
          <a:p>
            <a:pPr algn="just" eaLnBrk="0" hangingPunct="0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Per Cristo, </a:t>
            </a:r>
          </a:p>
          <a:p>
            <a:pPr algn="just" eaLnBrk="0" hangingPunct="0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con Cristo </a:t>
            </a:r>
          </a:p>
          <a:p>
            <a:pPr algn="just" eaLnBrk="0" hangingPunct="0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e in Cristo, </a:t>
            </a:r>
          </a:p>
          <a:p>
            <a:pPr algn="just" eaLnBrk="0" hangingPunct="0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a te, Dio Padre onnipotente, </a:t>
            </a:r>
          </a:p>
          <a:p>
            <a:pPr algn="just" eaLnBrk="0" hangingPunct="0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nell'unità dello Spirito Santo, </a:t>
            </a:r>
          </a:p>
          <a:p>
            <a:pPr algn="just" eaLnBrk="0" hangingPunct="0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ogni onore e gloria </a:t>
            </a:r>
          </a:p>
          <a:p>
            <a:pPr algn="just" eaLnBrk="0" hangingPunct="0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per tutti i secoli dei secoli.</a:t>
            </a:r>
            <a:endParaRPr lang="it-IT" sz="4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 eaLnBrk="0" hangingPunct="0">
              <a:defRPr/>
            </a:pPr>
            <a:r>
              <a:rPr lang="it-IT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Amen.</a:t>
            </a:r>
            <a:endParaRPr lang="it-IT" sz="4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9603785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4958255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215516" y="4919008"/>
            <a:ext cx="871296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4000" dirty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Hai disteso le tue braccia anche per me </a:t>
            </a:r>
            <a:r>
              <a:rPr lang="it-IT" sz="4000" dirty="0" err="1" smtClean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Gesu’</a:t>
            </a:r>
            <a:r>
              <a:rPr lang="it-IT" sz="4000" dirty="0" smtClean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, </a:t>
            </a:r>
            <a:r>
              <a:rPr lang="it-IT" sz="4000" dirty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dal tuo cuore come fonte hai versato pace in me,</a:t>
            </a:r>
          </a:p>
        </p:txBody>
      </p:sp>
    </p:spTree>
    <p:extLst>
      <p:ext uri="{BB962C8B-B14F-4D97-AF65-F5344CB8AC3E}">
        <p14:creationId xmlns:p14="http://schemas.microsoft.com/office/powerpoint/2010/main" xmlns="" val="3452826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5105817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s://messaggidigesu.files.wordpress.com/2014/04/the-grand-council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4777" y="-227598"/>
            <a:ext cx="8585695" cy="7101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1378" name="Rectangle 1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214313" y="314525"/>
            <a:ext cx="8715405" cy="6186309"/>
          </a:xfrm>
          <a:prstGeom prst="rect">
            <a:avLst/>
          </a:prstGeom>
          <a:solidFill>
            <a:srgbClr val="FFFFFF">
              <a:alpha val="69804"/>
            </a:srgbClr>
          </a:solidFill>
          <a:ln w="9525">
            <a:noFill/>
            <a:miter lim="800000"/>
            <a:headEnd/>
            <a:tailEnd/>
          </a:ln>
          <a:effectLst>
            <a:softEdge rad="63500"/>
          </a:effectLst>
        </p:spPr>
        <p:txBody>
          <a:bodyPr anchor="ctr">
            <a:spAutoFit/>
          </a:bodyPr>
          <a:lstStyle/>
          <a:p>
            <a:pPr algn="just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Times New Roman" pitchFamily="18" charset="0"/>
              </a:rPr>
              <a:t>Padre nostro, che sei nei cieli, </a:t>
            </a:r>
          </a:p>
          <a:p>
            <a:pPr algn="just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Times New Roman" pitchFamily="18" charset="0"/>
              </a:rPr>
              <a:t>sia santificato il tuo nome, </a:t>
            </a:r>
          </a:p>
          <a:p>
            <a:pPr algn="just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Times New Roman" pitchFamily="18" charset="0"/>
              </a:rPr>
              <a:t>venga il tuo regno, </a:t>
            </a:r>
          </a:p>
          <a:p>
            <a:pPr algn="just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Times New Roman" pitchFamily="18" charset="0"/>
              </a:rPr>
              <a:t>sia fatta la tua volontà, </a:t>
            </a:r>
          </a:p>
          <a:p>
            <a:pPr algn="just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Times New Roman" pitchFamily="18" charset="0"/>
              </a:rPr>
              <a:t>come in cielo così in terra. </a:t>
            </a:r>
          </a:p>
          <a:p>
            <a:pPr algn="just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Times New Roman" pitchFamily="18" charset="0"/>
              </a:rPr>
              <a:t>Dacci oggi il nostro pane quotidiano, </a:t>
            </a:r>
          </a:p>
          <a:p>
            <a:pPr algn="just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Times New Roman" pitchFamily="18" charset="0"/>
              </a:rPr>
              <a:t>e rimetti a noi i nostri debiti </a:t>
            </a:r>
          </a:p>
          <a:p>
            <a:pPr algn="just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Times New Roman" pitchFamily="18" charset="0"/>
              </a:rPr>
              <a:t>come noi li rimettiamo </a:t>
            </a:r>
          </a:p>
          <a:p>
            <a:pPr algn="just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Times New Roman" pitchFamily="18" charset="0"/>
              </a:rPr>
              <a:t>ai nostri debitori, </a:t>
            </a:r>
          </a:p>
          <a:p>
            <a:pPr algn="just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Times New Roman" pitchFamily="18" charset="0"/>
              </a:rPr>
              <a:t>e non ci indurre in tentazione, </a:t>
            </a:r>
          </a:p>
          <a:p>
            <a:pPr algn="just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Times New Roman" pitchFamily="18" charset="0"/>
              </a:rPr>
              <a:t>ma liberaci dal male.</a:t>
            </a:r>
            <a:endParaRPr lang="it-IT" sz="36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1731641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1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xmlns="" val="14512313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www.donbosco-torino.it/image/Archivio/01-Gesu_Cristo/2014/05-Trasfigurazion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6737" name="Rectangle 1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25759" y="-53518"/>
            <a:ext cx="8892480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 eaLnBrk="0" hangingPunct="0">
              <a:defRPr/>
            </a:pPr>
            <a:r>
              <a:rPr lang="it-IT" sz="5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Times New Roman" pitchFamily="18" charset="0"/>
              </a:rPr>
              <a:t>Tuo </a:t>
            </a:r>
            <a:r>
              <a:rPr lang="it-IT" sz="5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Times New Roman" pitchFamily="18" charset="0"/>
              </a:rPr>
              <a:t>è </a:t>
            </a:r>
            <a:r>
              <a:rPr lang="it-IT" sz="5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Times New Roman" pitchFamily="18" charset="0"/>
              </a:rPr>
              <a:t>il regno, </a:t>
            </a:r>
            <a:r>
              <a:rPr lang="it-IT" sz="5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Times New Roman" pitchFamily="18" charset="0"/>
              </a:rPr>
              <a:t> tua la </a:t>
            </a:r>
            <a:r>
              <a:rPr lang="it-IT" sz="5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Times New Roman" pitchFamily="18" charset="0"/>
              </a:rPr>
              <a:t>potenza </a:t>
            </a:r>
          </a:p>
          <a:p>
            <a:pPr algn="ctr" eaLnBrk="0" hangingPunct="0">
              <a:defRPr/>
            </a:pPr>
            <a:r>
              <a:rPr lang="it-IT" sz="5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Times New Roman" pitchFamily="18" charset="0"/>
              </a:rPr>
              <a:t>e la gloria </a:t>
            </a:r>
            <a:r>
              <a:rPr lang="it-IT" sz="5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Times New Roman" pitchFamily="18" charset="0"/>
              </a:rPr>
              <a:t>nei </a:t>
            </a:r>
            <a:r>
              <a:rPr lang="it-IT" sz="5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Times New Roman" pitchFamily="18" charset="0"/>
              </a:rPr>
              <a:t>secoli.</a:t>
            </a:r>
            <a:endParaRPr lang="it-IT" sz="54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21707554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xmlns="" val="23260609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static.guide.supereva.it/guide/man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49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284164" y="116632"/>
            <a:ext cx="856895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40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            Dai</a:t>
            </a: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, fratello, </a:t>
            </a:r>
            <a:endParaRPr lang="it-IT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48263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www.rosmini.it/Resource/Vocazioni/Mani%20nel%20ciel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8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2287304" y="2276872"/>
            <a:ext cx="456939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dammi la tua mano, </a:t>
            </a:r>
            <a:endParaRPr lang="it-IT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18632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upload.wikimedia.org/wikipedia/commons/6/69/Hermandad_-_friendship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595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ttangolo 4"/>
          <p:cNvSpPr/>
          <p:nvPr/>
        </p:nvSpPr>
        <p:spPr>
          <a:xfrm>
            <a:off x="287524" y="6021288"/>
            <a:ext cx="856895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perché io possa dire: pace a te. </a:t>
            </a:r>
            <a:endParaRPr lang="it-IT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64846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1.bp.blogspot.com/-YicnfdyMyAE/TrWC7Xhl9SI/AAAAAAAAAHw/GsHl5Rhb8zg/s1600/condividilo_oscar_wilde_dorian_gray_segret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6997" y="0"/>
            <a:ext cx="669340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6686411" y="116632"/>
            <a:ext cx="228600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Dai, sorella, </a:t>
            </a:r>
            <a:endParaRPr lang="it-IT" sz="4000" b="1" dirty="0" smtClean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  <a:p>
            <a:r>
              <a:rPr lang="it-IT" sz="40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di </a:t>
            </a: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cosa hai paura, </a:t>
            </a:r>
            <a:endParaRPr lang="it-IT" sz="4000" b="1" dirty="0" smtClean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  <a:p>
            <a:r>
              <a:rPr lang="it-IT" sz="40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la </a:t>
            </a: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pace </a:t>
            </a:r>
            <a:endParaRPr lang="it-IT" sz="4000" b="1" dirty="0" smtClean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  <a:p>
            <a:r>
              <a:rPr lang="it-IT" sz="40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di </a:t>
            </a: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Dio </a:t>
            </a:r>
            <a:endParaRPr lang="it-IT" sz="4000" b="1" dirty="0" smtClean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  <a:p>
            <a:r>
              <a:rPr lang="it-IT" sz="40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è </a:t>
            </a:r>
          </a:p>
          <a:p>
            <a:r>
              <a:rPr lang="it-IT" sz="40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con </a:t>
            </a: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te.</a:t>
            </a:r>
          </a:p>
        </p:txBody>
      </p:sp>
    </p:spTree>
    <p:extLst>
      <p:ext uri="{BB962C8B-B14F-4D97-AF65-F5344CB8AC3E}">
        <p14:creationId xmlns:p14="http://schemas.microsoft.com/office/powerpoint/2010/main" xmlns="" val="838188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4.bp.blogspot.com/_jRREP2Q4SpA/SoAX_KWVPxI/AAAAAAAAAxE/ntNz1p2nWDM/s400/comunicazione+non+verbale+occh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827584" y="5229200"/>
            <a:ext cx="525658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Su, coraggio, guardiamoci negli occhi</a:t>
            </a:r>
            <a:endParaRPr lang="it-IT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60831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747464"/>
            <a:ext cx="9144000" cy="5681785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251520" y="4919008"/>
            <a:ext cx="864096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4000" dirty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cerco ancora il mio peccato ma non </a:t>
            </a:r>
            <a:r>
              <a:rPr lang="it-IT" sz="4000" dirty="0" err="1" smtClean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c’e’</a:t>
            </a:r>
            <a:r>
              <a:rPr lang="it-IT" sz="4000" dirty="0" smtClean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. </a:t>
            </a:r>
            <a:r>
              <a:rPr lang="it-IT" sz="4000" dirty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Tu da sempre vinci il mondo dal tuo trono di dolore.</a:t>
            </a:r>
          </a:p>
        </p:txBody>
      </p:sp>
    </p:spTree>
    <p:extLst>
      <p:ext uri="{BB962C8B-B14F-4D97-AF65-F5344CB8AC3E}">
        <p14:creationId xmlns:p14="http://schemas.microsoft.com/office/powerpoint/2010/main" xmlns="" val="1106005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donnaemadre.files.wordpress.com/2013/03/mani-colomb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368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251520" y="5733256"/>
            <a:ext cx="864096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e la pace vera sia con noi; </a:t>
            </a:r>
            <a:endParaRPr lang="it-IT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99395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://cdn-2.odiami.it/o/orig/problemi-di-coppia-come-superare-una-crisi_91a95428e755b949bdd70f002e4c96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496" y="-7222"/>
            <a:ext cx="9047588" cy="6028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179512" y="6021288"/>
            <a:ext cx="878497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se abbiam rancore mettiamolo da parte, </a:t>
            </a:r>
            <a:endParaRPr lang="it-IT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15671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s://www.comune.roma.it/PCR/resources/cms/images/sentiero_pace_d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5574" y="-17391"/>
            <a:ext cx="8924925" cy="595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/>
          <p:cNvSpPr/>
          <p:nvPr/>
        </p:nvSpPr>
        <p:spPr>
          <a:xfrm>
            <a:off x="333560" y="5960472"/>
            <a:ext cx="856895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così </a:t>
            </a: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l’amor di Dio scenderà</a:t>
            </a:r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.</a:t>
            </a:r>
            <a:endParaRPr lang="it-IT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92219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ilricordoperduto.files.wordpress.com/2013/01/tuttigliocch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03" y="0"/>
            <a:ext cx="47625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4283968" y="4653136"/>
            <a:ext cx="4572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Su, coraggio, guardiamoci negli occhi</a:t>
            </a:r>
            <a:endParaRPr lang="it-IT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65148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donnaemadre.files.wordpress.com/2013/03/mani-colomb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368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251520" y="5733256"/>
            <a:ext cx="864096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e la pace vera sia con noi; </a:t>
            </a:r>
            <a:endParaRPr lang="it-IT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3039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179512" y="6021288"/>
            <a:ext cx="878497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se abbiam rancore mettiamolo da parte, </a:t>
            </a:r>
            <a:endParaRPr lang="it-IT" dirty="0">
              <a:solidFill>
                <a:srgbClr val="FF0000"/>
              </a:solidFill>
            </a:endParaRPr>
          </a:p>
        </p:txBody>
      </p:sp>
      <p:pic>
        <p:nvPicPr>
          <p:cNvPr id="12290" name="Picture 2" descr="https://lh3.googleusercontent.com/-TBqFbR0dTNs/T-cwwK1fFXI/AAAAAAAACQo/B8J-jfzbAro/s2048/FAAA5209-7341-40FD-BDAC-75953B3AD65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5787" y="0"/>
            <a:ext cx="7972425" cy="595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417242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333560" y="5960472"/>
            <a:ext cx="856895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così </a:t>
            </a: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l’amor di Dio scenderà</a:t>
            </a:r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.</a:t>
            </a:r>
            <a:endParaRPr lang="it-IT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pic>
        <p:nvPicPr>
          <p:cNvPr id="4" name="Picture 2" descr="http://blog.studenti.it/biscobreak/wp-content/uploads/2013/08/albero-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2" y="11021"/>
            <a:ext cx="7934325" cy="595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879154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781072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Immagine 1" descr="Pasqua 2007 063.jpg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0" y="4919008"/>
            <a:ext cx="9144000" cy="193899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Agnello di Dio, </a:t>
            </a:r>
          </a:p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che togli i peccati del mondo, </a:t>
            </a:r>
          </a:p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abbi pietà di noi.</a:t>
            </a:r>
            <a:endParaRPr lang="it-IT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137867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Immagine 1" descr="Pasqua 2007 063.jpg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0" y="4919008"/>
            <a:ext cx="9144000" cy="193899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Agnello di Dio, </a:t>
            </a:r>
          </a:p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che togli i peccati del mondo, </a:t>
            </a:r>
          </a:p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abbi pietà di noi.</a:t>
            </a:r>
            <a:endParaRPr lang="it-IT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734089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0qZVFRQ06x9lULKywypYua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rklfgDOcr0J6zLyfsz3jwl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5K3Te2vXBui1pXVNgJhA4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XDbtTpqYMZ6lrgZ5yl6VH1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2EJ9fwPZk7bq87RplC5ZPv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FXHWHInaFmVAwJJ9T9MEY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a18Se8ZtPIcxs3byA7hXWw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4cwkGBscQ2RdvWz4tznHPD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J34FyBj1vH2EXVlTso0DR9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fyfZvDHzfGqstg03RTOw9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aRYDIA7ZGbMzmP7iBNoO8N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XxsRCsk9K3Dw4GgmN3zzzu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iJK9XjcEMCSKCTXTsxTU0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DT6rSKg5qI1nUraQXFEwrI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WQKr1fZleyesTzLbAASEDU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HLPbW5UV23VWgGqJ154tt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8ryB5L54EN51l2Fc43fkDb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pYCvu9RRyyr1ykgzRkPQnf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PVUDKwX2P8PW2zZzgVdNex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AkulVucVvMO99HBQokUvIi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BiGAh3TDA1hkz9pAsQUD2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8SqhYpwSSIOh8S3eUUSB9d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8Rm1HZKrFOF9spgiiDmKHi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zvq4FJMYy0w5E3wvtQSemW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s3rgmlyV11SVKzVWIx8r30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YpDYBCefovPoiAqCoSKMD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xFGmlUOCgfsrsQImWjNMt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UaCmiVJyjdYISYhegjqMe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AWR7zU1VqZRM6KwKZCTSHW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fsKYK4I2tlHbjeKeJ1ICSd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7VLdLuhHwUwEGpmB9Wdnwv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oqchiOEkflthtAuLZIbiM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B9VdNLOklqGIo6clKwt7q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7PiybyL4KJwuCP2m41TwVZ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tG1WluGALCrFJdj4iAqGeC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2ALcoyDXFPFltjDFBc2gAH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adMhaZGuzAu8MHMZadqN4G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OglIJppHtEplqxq7oDgag4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RlwVSC2PPNDtpvVrgh4S6P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rgfz3ONwTqJp0bNwNEEPB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X8UbXnZ6nY1C5FD2Y02hK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2F6UftKgds07Ji6FRRqwN2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Lno67SLFDNkYUtNhHTeP9v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0vmmxn79CLWZTIw8lRvxOd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LoDRz9whXTgnSKKlnyuay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EXQrnZG1GEC2J3InihXeT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1Uz4KzxmkCGNIAYUvxZ5tZ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6DlDoBw7Zk2eKt3MPAYUDh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zza9MrS0v551NWJ7aWQcCm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KtQuQIIp6ylP3LseO4fZOX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8IG63Hp24rEdOGiiA9h6Yx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XTXEW7LWDxNl8OKF0Z4uU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bQWLWwt6HIZB2Id53tUiu1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F1l9uQth6T3LM31S0BiQWO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OJ65xzXw9bqaaVqM2DCqC5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ygV94asi0D4QdB3oiUjzKR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EYjibpyhNFIQknYu3iB5AK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lCS5sezEewcIbQanuM3QbM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5kHOIDkI62lGVjhYIeJlpy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DuqdeVpxwTGzwxoDvVjvpa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uVQ5w3P7PmwGcovppjzwr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0mMJA5JN1U9t7VinPTtHLQ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ZRceZwTcQDVty4lVY5kOs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c5td2Ap5PFa9MSoQJh7Hi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brJjtXuBr2KCE7LMtjMKO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jphtx8m3GK4mT2uJ6sAee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8oadg5XNOUy2V8j10pmfol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06az1zc8ogos0Yw8bA8JSY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ZxidJhKcj9z2a06fh3pfRP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wkYUaH63dZPMoDV3lF2BAp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sTXiVK8jQ8t90YfP635gVA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oBskdHJdgf7R5WSMmVT9G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fCXOwyZvktRGzGsqUC6Vd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T69SehJk1rv5mQmpbbdKU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D0onbjV0h2L5kIQEDjILZs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patjC3vrVItZg5Lv3XOkKp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K027vKxRuYVbAdTRHRvP72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BksKS8gLXFI0qthuyKT3du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TbpFKTeZl8jTYc7CnZ4Fhr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45vxBbfWOUhHoIFKRoBJ1g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tzNqzdjKV4P7gmflx4v0QN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JI4zONTvrusOCVKaB2D4Yd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SgrivwRxd0pFQ4l0owRqCl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ErKjAmstmMPwQO7whmDUgr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oX5GOBD7cxAxB0ybWu4KED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PkexTSevNI4c2NeUyRPfzi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Vic7X6q9PvNL7KrhILSHKS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soXLW2WdVo3xpVlMU85DSz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pgFush83mRx3QN9c9ndCzp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rSmZYU71XQR1dZalOjTpVf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AlwVWQKC6ZSZG6szE4S1b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Zl5yCIYHqgZZy59VlccCfq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3XNs6HNyxHowAZrnj7MVGJ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T070jEjSFoWzi7K9ChTRJi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B2u9uYT5QkKj4Ml5o9fF2Z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A1GjCauu1O0Bp5v9akZAyB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OY3YOxTJC4fBsttamIAliV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jtngzeZUFsqYcIfElXBibV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lNC2GZYgZdjTFAAyYEKIoN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bthKUInCJ0Jn7zDxyZWpsc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960j0zc8EdHsKxjKVkSjbs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CqrwblU3cJNmQxgB0YC1d7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a8YnNx47bNWNfHTK6d9qoF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j7OI5PqS1euogbvRvEueeu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2mIbU1WRw730AwBSDmo8H4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QqHeeIvW9rPlMi2281f8b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LnEhpdfxVI3JzC53C4AnS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Z0Sq3qdawiKun4N0rT7ldF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6i2JqW5obxNtHn8uDO4ZDb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tC4XMsFLjHgyScK3YesSl2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jPWJZ7lgD5qYnIitYwDlBK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Kp5LGWguJgTvNCa5m790h4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2WZ8r1aLMSwbIgYETxPObE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d9uWKzQQxKQrj3ZQ0c6P5E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f69w5CUv0mRjG3ujq5PgEF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3o6BtkBwjo1ytwypalMIBV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D7fbpvu0ckAzUZdN0JdDCp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4oH4IXUBHR4yzQAt2Il843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YUCzcmk2uXjdW0Quxb4Vld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3MeerIO6Bjdugqin6zWWRy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skdhv1Qt7VB4qgmNKn2yPI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VrjoathQSFfw3Mscl3EHBy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cNv3xOVV7MbHItWp7hvbNn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kLeD24oywC4G44kR7aYTrP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hUm66hB09c4K8pLsu2xcNO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XBbMVauXeW0m0eiyiziR3r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SIySRlgK2DUOwAGrHEj6CY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WyO2LgqkungnCeTOZ6ndlT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71bUk2pEQiduOGOZi78c7H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Gs5XjbSwdu2qMRQWoUPwY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a7pdZZNf48MqBvse46sYLZ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0Mg18saKhhasvkFKjc5g9l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0bloIkOnycb6CXYQl5kQu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f8Z7yjMgSvPEwfQN3sqtUB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kd2NlmKbOuLK2lh9017FG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OwGsORk5i2qPFAPUaTKCOS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ls6H73hCUnzESFTvvrU8j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9LuOrMipsNVzYLW5eisyU7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b69FnDuzdxnkikdjBvkvUM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iH7ypdBGK72znELoEUSzo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EtBSUHXeocpnQYg54mCQC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dfLPFQ6FA2dk62EWxiUIwI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PaZNM8zPvXxzrdQ3fQQyOa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3JWC8x3H76uqBPR3X6Kwf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xBq6t33SXTFXW3Qwrhrfq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tWNeenNTs3DWhckb140Ef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roX7oqbiPuTFAz5e8o9EYR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ALDTOcrEs5Zm4FCSeFfYvQ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11EQwkqdrBall2AlzAsNAy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WV8Fy8PlpgCKJCeXG6efDo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bJjAiT6EwHft4IIQMhn5cT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BjX6BUlzlUyKplYQWeKKU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vfyvfPkWRyci0IhkMuKa7T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zwYjvNqrQr9N53pBm41Ctm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lroDGwaKZzNBG2xVkwwqHK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8cCdUb8F8vpcawVR6Ug6rz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0umn4qKv63FAjb0tBZBkqh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4YWAgsWffFgW4huGtTT0cW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btR00spB9Aizc8Qx7HVDom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xzdJRDihv78IjTv3qh5uT4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hJZSC4SToNTPWiMgBMiS5b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tOX13hDxTsshuKY1epBIl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PuWdh9Gjc1Z6iv3E3PCLfZ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t0iwCK4tts5Ek1NL7XeHr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tbbeVmbzYX5P7sdZD3y7xv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EcRIDf3vN0iU0P6hHnTTvu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0OdyALtTGzTXxYncJVws94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xcrnTllaeE09c3v4Fh1TkI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WZZfOWKms9TAjZbNaJlAee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13i7UvEXn2lVg06cS8yvlf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WoMjHFgeqfJPbo5LrQwggX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gMuXsoTlPmL6UlANYH9B5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qPI67GHZ5YYAvxcHNPxUU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EcjiLvubXrB07A3fITmyyu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Fx65dKJzHJ5GcfpIJYU9iN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hIG83FYbIBaxLcGiJsoKS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qoOQ09oDobRLOmwCGTIxm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52HDw2GbGU2TmiikcFON5c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YFZnkL7Mv1kyll6ct6IsIh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pEuOKsUgLXE82WA0D0uSc7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PRs4dhtdUJhS32E9IU3Uo0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yOWXdZcI5DuHQ7UgyPih7B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si4ykoOoNSPjE7g3t1bEE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olcwerleB7SXxuE9qRkgeG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P0Og9hLPfWWC3WS25WsacK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Wl7DBU39RnpIwbHYi3sMSW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1UqIgoMoO4u44t9wGRM54y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dlpHk6DoHpS0kccSDEntzk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ds6ePMnA0MRsH4iz3GKqm5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b39WjNd7IBZS8XA6gQ06o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2uXvuFI9ECHHAlK0cirboW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8Rv8A4BGI8X8g25TtznT3f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tOWkZWqTpfG5Uhrad9v1TQ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0Hx1nnqJv2TnGbf4EgOJH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rb8Nrimen1mDUWDsV2wYwb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21TLYX4RL46cyvpdV54u70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xKMfCCJdiLbg86TGjpawgh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wHn72H6qU132u9ZJlr7xLl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1hnikfLEkAKfd4Ruz16RQ9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d6CKGA4IoIvbF6KKnRFfHs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heWURQR6qTuS4gGAybABc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VbWfd95l5l1iC0QeYexBj2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J2oLKPDfcBrKOnNMIdRihC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N1t3NitE6gguTv562sbGT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ksiMMsnKTJ7lBJgLQWJWl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tyTUgC7OQ6VNnH1K1w0hmn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wnyUmPgCfXW5QTpRvQgV3D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xd2f0OpJFZ61vlmghyeQY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RhR7l91a1qjTa1GjzfNPeh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6JSTw8zYnPMeFWa8FEoyEy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7ljGWIiq1JAb7erCSA23u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6WlK8rz8rFDxWLydsCg4oL"/>
</p:tagLst>
</file>

<file path=ppt/theme/theme1.xml><?xml version="1.0" encoding="utf-8"?>
<a:theme xmlns:a="http://schemas.openxmlformats.org/drawingml/2006/main" name="En blanco">
  <a:themeElements>
    <a:clrScheme name="En blanc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n blanco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Vertice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En blanc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10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11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4_En blanco">
  <a:themeElements>
    <a:clrScheme name="En blanc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n blanco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Vial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En blanc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5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6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7_En blanco">
  <a:themeElements>
    <a:clrScheme name="En blanc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n blanco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Vial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En blanc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8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13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14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9.xml><?xml version="1.0" encoding="utf-8"?>
<a:theme xmlns:a="http://schemas.openxmlformats.org/drawingml/2006/main" name="15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En blanco">
  <a:themeElements>
    <a:clrScheme name="En blanc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n blanco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Vial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En blanc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1_Struttura predefinita">
  <a:themeElements>
    <a:clrScheme name="Struttura predefinita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ruttura predefinita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1.xml><?xml version="1.0" encoding="utf-8"?>
<a:theme xmlns:a="http://schemas.openxmlformats.org/drawingml/2006/main" name="1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En blanco">
  <a:themeElements>
    <a:clrScheme name="En blanc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n blanco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Solstizio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En blanc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Struttura predefinita">
  <a:themeElements>
    <a:clrScheme name="Struttura predefinita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ruttura predefinita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2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3_En blanco">
  <a:themeElements>
    <a:clrScheme name="En blanc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n blanco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lnDef>
  </a:objectDefaults>
  <a:extraClrSchemeLst>
    <a:extraClrScheme>
      <a:clrScheme name="En blanc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5_En blanco">
  <a:themeElements>
    <a:clrScheme name="En blanc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n blanco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Vial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En blanc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6_En blanco">
  <a:themeElements>
    <a:clrScheme name="En blanc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n blanco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lnDef>
  </a:objectDefaults>
  <a:extraClrSchemeLst>
    <a:extraClrScheme>
      <a:clrScheme name="En blanc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1098</TotalTime>
  <Words>2224</Words>
  <Application>Microsoft Office PowerPoint</Application>
  <PresentationFormat>Presentazione su schermo (4:3)</PresentationFormat>
  <Paragraphs>309</Paragraphs>
  <Slides>136</Slides>
  <Notes>5</Notes>
  <HiddenSlides>0</HiddenSlides>
  <MMClips>0</MMClips>
  <ScaleCrop>false</ScaleCrop>
  <HeadingPairs>
    <vt:vector size="4" baseType="variant">
      <vt:variant>
        <vt:lpstr>Tema</vt:lpstr>
      </vt:variant>
      <vt:variant>
        <vt:i4>21</vt:i4>
      </vt:variant>
      <vt:variant>
        <vt:lpstr>Titoli diapositive</vt:lpstr>
      </vt:variant>
      <vt:variant>
        <vt:i4>136</vt:i4>
      </vt:variant>
    </vt:vector>
  </HeadingPairs>
  <TitlesOfParts>
    <vt:vector size="157" baseType="lpstr">
      <vt:lpstr>En blanco</vt:lpstr>
      <vt:lpstr>1_En blanco</vt:lpstr>
      <vt:lpstr>2_En blanco</vt:lpstr>
      <vt:lpstr>Tema di Office</vt:lpstr>
      <vt:lpstr>2_Struttura predefinita</vt:lpstr>
      <vt:lpstr>2_Tema di Office</vt:lpstr>
      <vt:lpstr>3_En blanco</vt:lpstr>
      <vt:lpstr>5_En blanco</vt:lpstr>
      <vt:lpstr>6_En blanco</vt:lpstr>
      <vt:lpstr>10_Tema di Office</vt:lpstr>
      <vt:lpstr>11_Tema di Office</vt:lpstr>
      <vt:lpstr>4_En blanco</vt:lpstr>
      <vt:lpstr>5_Tema di Office</vt:lpstr>
      <vt:lpstr>6_Tema di Office</vt:lpstr>
      <vt:lpstr>7_En blanco</vt:lpstr>
      <vt:lpstr>8_Tema di Office</vt:lpstr>
      <vt:lpstr>13_Tema di Office</vt:lpstr>
      <vt:lpstr>14_Tema di Office</vt:lpstr>
      <vt:lpstr>15_Tema di Office</vt:lpstr>
      <vt:lpstr>1_Struttura predefinita</vt:lpstr>
      <vt:lpstr>1_Tema di Office</vt:lpstr>
      <vt:lpstr>Diapositiva 1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Diapositiva 18</vt:lpstr>
      <vt:lpstr>Diapositiva 19</vt:lpstr>
      <vt:lpstr>Diapositiva 20</vt:lpstr>
      <vt:lpstr>Diapositiva 21</vt:lpstr>
      <vt:lpstr>Diapositiva 22</vt:lpstr>
      <vt:lpstr>Diapositiva 23</vt:lpstr>
      <vt:lpstr>Diapositiva 24</vt:lpstr>
      <vt:lpstr>Diapositiva 25</vt:lpstr>
      <vt:lpstr>Diapositiva 26</vt:lpstr>
      <vt:lpstr>Diapositiva 27</vt:lpstr>
      <vt:lpstr>Diapositiva 28</vt:lpstr>
      <vt:lpstr>Diapositiva 29</vt:lpstr>
      <vt:lpstr>Diapositiva 30</vt:lpstr>
      <vt:lpstr>Diapositiva 31</vt:lpstr>
      <vt:lpstr>Diapositiva 32</vt:lpstr>
      <vt:lpstr>Diapositiva 33</vt:lpstr>
      <vt:lpstr>Diapositiva 34</vt:lpstr>
      <vt:lpstr>Diapositiva 35</vt:lpstr>
      <vt:lpstr>Diapositiva 36</vt:lpstr>
      <vt:lpstr>Diapositiva 37</vt:lpstr>
      <vt:lpstr>Diapositiva 38</vt:lpstr>
      <vt:lpstr>Diapositiva 39</vt:lpstr>
      <vt:lpstr>Diapositiva 40</vt:lpstr>
      <vt:lpstr>Diapositiva 41</vt:lpstr>
      <vt:lpstr>Diapositiva 42</vt:lpstr>
      <vt:lpstr>Diapositiva 43</vt:lpstr>
      <vt:lpstr>Diapositiva 44</vt:lpstr>
      <vt:lpstr>Diapositiva 45</vt:lpstr>
      <vt:lpstr>Diapositiva 46</vt:lpstr>
      <vt:lpstr>Diapositiva 47</vt:lpstr>
      <vt:lpstr>Diapositiva 48</vt:lpstr>
      <vt:lpstr>Diapositiva 49</vt:lpstr>
      <vt:lpstr>Diapositiva 50</vt:lpstr>
      <vt:lpstr>Diapositiva 51</vt:lpstr>
      <vt:lpstr>Diapositiva 52</vt:lpstr>
      <vt:lpstr>Diapositiva 53</vt:lpstr>
      <vt:lpstr>Diapositiva 54</vt:lpstr>
      <vt:lpstr>Diapositiva 55</vt:lpstr>
      <vt:lpstr>Diapositiva 56</vt:lpstr>
      <vt:lpstr>Diapositiva 57</vt:lpstr>
      <vt:lpstr>Diapositiva 58</vt:lpstr>
      <vt:lpstr>Diapositiva 59</vt:lpstr>
      <vt:lpstr>Diapositiva 60</vt:lpstr>
      <vt:lpstr>Diapositiva 61</vt:lpstr>
      <vt:lpstr>Diapositiva 62</vt:lpstr>
      <vt:lpstr>Diapositiva 63</vt:lpstr>
      <vt:lpstr>Diapositiva 64</vt:lpstr>
      <vt:lpstr>Diapositiva 65</vt:lpstr>
      <vt:lpstr>Diapositiva 66</vt:lpstr>
      <vt:lpstr>Diapositiva 67</vt:lpstr>
      <vt:lpstr>Diapositiva 68</vt:lpstr>
      <vt:lpstr>Diapositiva 69</vt:lpstr>
      <vt:lpstr>Diapositiva 70</vt:lpstr>
      <vt:lpstr>Diapositiva 71</vt:lpstr>
      <vt:lpstr>Diapositiva 72</vt:lpstr>
      <vt:lpstr>Diapositiva 73</vt:lpstr>
      <vt:lpstr>Diapositiva 74</vt:lpstr>
      <vt:lpstr>Diapositiva 75</vt:lpstr>
      <vt:lpstr>Diapositiva 76</vt:lpstr>
      <vt:lpstr>Diapositiva 77</vt:lpstr>
      <vt:lpstr>Diapositiva 78</vt:lpstr>
      <vt:lpstr>Diapositiva 79</vt:lpstr>
      <vt:lpstr>Diapositiva 80</vt:lpstr>
      <vt:lpstr>Diapositiva 81</vt:lpstr>
      <vt:lpstr>Diapositiva 82</vt:lpstr>
      <vt:lpstr>Diapositiva 83</vt:lpstr>
      <vt:lpstr>Diapositiva 84</vt:lpstr>
      <vt:lpstr>Diapositiva 85</vt:lpstr>
      <vt:lpstr>Diapositiva 86</vt:lpstr>
      <vt:lpstr>Diapositiva 87</vt:lpstr>
      <vt:lpstr>Diapositiva 88</vt:lpstr>
      <vt:lpstr>Diapositiva 89</vt:lpstr>
      <vt:lpstr>Diapositiva 90</vt:lpstr>
      <vt:lpstr>Diapositiva 91</vt:lpstr>
      <vt:lpstr>Diapositiva 92</vt:lpstr>
      <vt:lpstr>Diapositiva 93</vt:lpstr>
      <vt:lpstr>Diapositiva 94</vt:lpstr>
      <vt:lpstr>Diapositiva 95</vt:lpstr>
      <vt:lpstr>Diapositiva 96</vt:lpstr>
      <vt:lpstr>Diapositiva 97</vt:lpstr>
      <vt:lpstr>Diapositiva 98</vt:lpstr>
      <vt:lpstr>Diapositiva 99</vt:lpstr>
      <vt:lpstr>Diapositiva 100</vt:lpstr>
      <vt:lpstr>Diapositiva 101</vt:lpstr>
      <vt:lpstr>Diapositiva 102</vt:lpstr>
      <vt:lpstr>Diapositiva 103</vt:lpstr>
      <vt:lpstr>Diapositiva 104</vt:lpstr>
      <vt:lpstr>Diapositiva 105</vt:lpstr>
      <vt:lpstr>Diapositiva 106</vt:lpstr>
      <vt:lpstr>Diapositiva 107</vt:lpstr>
      <vt:lpstr>Diapositiva 108</vt:lpstr>
      <vt:lpstr>Diapositiva 109</vt:lpstr>
      <vt:lpstr>Diapositiva 110</vt:lpstr>
      <vt:lpstr>Diapositiva 111</vt:lpstr>
      <vt:lpstr>Diapositiva 112</vt:lpstr>
      <vt:lpstr>Diapositiva 113</vt:lpstr>
      <vt:lpstr>Diapositiva 114</vt:lpstr>
      <vt:lpstr>Diapositiva 115</vt:lpstr>
      <vt:lpstr>Diapositiva 116</vt:lpstr>
      <vt:lpstr>Diapositiva 117</vt:lpstr>
      <vt:lpstr>Diapositiva 118</vt:lpstr>
      <vt:lpstr>Diapositiva 119</vt:lpstr>
      <vt:lpstr>Diapositiva 120</vt:lpstr>
      <vt:lpstr>Diapositiva 121</vt:lpstr>
      <vt:lpstr>Diapositiva 122</vt:lpstr>
      <vt:lpstr>Diapositiva 123</vt:lpstr>
      <vt:lpstr>Diapositiva 124</vt:lpstr>
      <vt:lpstr>Diapositiva 125</vt:lpstr>
      <vt:lpstr>Diapositiva 126</vt:lpstr>
      <vt:lpstr>Diapositiva 127</vt:lpstr>
      <vt:lpstr>Diapositiva 128</vt:lpstr>
      <vt:lpstr>Diapositiva 129</vt:lpstr>
      <vt:lpstr>Diapositiva 130</vt:lpstr>
      <vt:lpstr>Diapositiva 131</vt:lpstr>
      <vt:lpstr>Diapositiva 132</vt:lpstr>
      <vt:lpstr>Diapositiva 133</vt:lpstr>
      <vt:lpstr>Diapositiva 134</vt:lpstr>
      <vt:lpstr>Diapositiva 135</vt:lpstr>
      <vt:lpstr>Diapositiva 136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Catterdale Pescia</dc:creator>
  <cp:lastModifiedBy>Oreste</cp:lastModifiedBy>
  <cp:revision>107</cp:revision>
  <dcterms:created xsi:type="dcterms:W3CDTF">2004-02-08T06:47:58Z</dcterms:created>
  <dcterms:modified xsi:type="dcterms:W3CDTF">2018-02-13T18:46:04Z</dcterms:modified>
</cp:coreProperties>
</file>